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0" name="Shape 6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g object 17" descr="bg object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47784" y="0"/>
            <a:ext cx="10149138" cy="10294661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bg object 18"/>
          <p:cNvSpPr/>
          <p:nvPr/>
        </p:nvSpPr>
        <p:spPr>
          <a:xfrm>
            <a:off x="1433153" y="8889889"/>
            <a:ext cx="1971820" cy="1"/>
          </a:xfrm>
          <a:prstGeom prst="line">
            <a:avLst/>
          </a:prstGeom>
          <a:ln w="95249">
            <a:solidFill>
              <a:srgbClr val="282F34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14" name="bg object 19" descr="bg object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80422" y="1483994"/>
            <a:ext cx="5353050" cy="5353049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exte du titre"/>
          <p:cNvSpPr txBox="1"/>
          <p:nvPr>
            <p:ph type="title"/>
          </p:nvPr>
        </p:nvSpPr>
        <p:spPr>
          <a:xfrm>
            <a:off x="450909" y="539750"/>
            <a:ext cx="17386181" cy="9398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b="0">
                <a:solidFill>
                  <a:srgbClr val="000000"/>
                </a:solidFill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16" name="Texte niveau 1…"/>
          <p:cNvSpPr txBox="1"/>
          <p:nvPr>
            <p:ph type="body" sz="quarter" idx="1"/>
          </p:nvPr>
        </p:nvSpPr>
        <p:spPr>
          <a:xfrm>
            <a:off x="1291224" y="5980402"/>
            <a:ext cx="15705550" cy="217106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e du titre"/>
          <p:cNvSpPr txBox="1"/>
          <p:nvPr>
            <p:ph type="title"/>
          </p:nvPr>
        </p:nvSpPr>
        <p:spPr>
          <a:xfrm>
            <a:off x="4385495" y="4446439"/>
            <a:ext cx="9517007" cy="2540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Texte du titre</a:t>
            </a:r>
          </a:p>
        </p:txBody>
      </p:sp>
      <p:sp>
        <p:nvSpPr>
          <p:cNvPr id="25" name="Texte niveau 1…"/>
          <p:cNvSpPr txBox="1"/>
          <p:nvPr>
            <p:ph type="body" idx="1"/>
          </p:nvPr>
        </p:nvSpPr>
        <p:spPr>
          <a:xfrm>
            <a:off x="225485" y="5048251"/>
            <a:ext cx="17837028" cy="459867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6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e du titre"/>
          <p:cNvSpPr txBox="1"/>
          <p:nvPr>
            <p:ph type="title"/>
          </p:nvPr>
        </p:nvSpPr>
        <p:spPr>
          <a:xfrm>
            <a:off x="4385495" y="4446439"/>
            <a:ext cx="9517007" cy="2540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Texte du titre</a:t>
            </a:r>
          </a:p>
        </p:txBody>
      </p:sp>
      <p:sp>
        <p:nvSpPr>
          <p:cNvPr id="34" name="Texte niveau 1…"/>
          <p:cNvSpPr txBox="1"/>
          <p:nvPr>
            <p:ph type="body" sz="half" idx="1"/>
          </p:nvPr>
        </p:nvSpPr>
        <p:spPr>
          <a:xfrm>
            <a:off x="914400" y="2366010"/>
            <a:ext cx="7955281" cy="678942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bg object 17" descr="bg object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098" y="5319102"/>
            <a:ext cx="5785038" cy="49795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bg object 18" descr="bg object 1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17069" y="11"/>
            <a:ext cx="5270923" cy="7962915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bg object 19"/>
          <p:cNvSpPr/>
          <p:nvPr/>
        </p:nvSpPr>
        <p:spPr>
          <a:xfrm>
            <a:off x="8326028" y="7284136"/>
            <a:ext cx="1971820" cy="1"/>
          </a:xfrm>
          <a:prstGeom prst="line">
            <a:avLst/>
          </a:prstGeom>
          <a:ln w="95249">
            <a:solidFill>
              <a:srgbClr val="282F34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5" name="Texte du titre"/>
          <p:cNvSpPr txBox="1"/>
          <p:nvPr>
            <p:ph type="title"/>
          </p:nvPr>
        </p:nvSpPr>
        <p:spPr>
          <a:xfrm>
            <a:off x="4385495" y="4446439"/>
            <a:ext cx="9517007" cy="2540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Texte du titre</a:t>
            </a:r>
          </a:p>
        </p:txBody>
      </p:sp>
      <p:sp>
        <p:nvSpPr>
          <p:cNvPr id="46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g object 16"/>
          <p:cNvSpPr/>
          <p:nvPr/>
        </p:nvSpPr>
        <p:spPr>
          <a:xfrm>
            <a:off x="-1" y="10"/>
            <a:ext cx="18288000" cy="10287001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" name="Texte du titre"/>
          <p:cNvSpPr txBox="1"/>
          <p:nvPr>
            <p:ph type="title"/>
          </p:nvPr>
        </p:nvSpPr>
        <p:spPr>
          <a:xfrm>
            <a:off x="914400" y="411956"/>
            <a:ext cx="16459200" cy="1988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Texte du titre</a:t>
            </a:r>
          </a:p>
        </p:txBody>
      </p:sp>
      <p:sp>
        <p:nvSpPr>
          <p:cNvPr id="4" name="Texte niveau 1…"/>
          <p:cNvSpPr txBox="1"/>
          <p:nvPr>
            <p:ph type="body" idx="1"/>
          </p:nvPr>
        </p:nvSpPr>
        <p:spPr>
          <a:xfrm>
            <a:off x="914400" y="2400300"/>
            <a:ext cx="16459200" cy="788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" name="Numéro de diapositive"/>
          <p:cNvSpPr txBox="1"/>
          <p:nvPr>
            <p:ph type="sldNum" sz="quarter" idx="2"/>
          </p:nvPr>
        </p:nvSpPr>
        <p:spPr>
          <a:xfrm>
            <a:off x="17121138" y="9566909"/>
            <a:ext cx="252463" cy="2667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defRPr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000" u="none">
          <a:ln>
            <a:noFill/>
          </a:ln>
          <a:solidFill>
            <a:srgbClr val="282F34"/>
          </a:solidFill>
          <a:uFillTx/>
          <a:latin typeface="Constantia"/>
          <a:ea typeface="Constantia"/>
          <a:cs typeface="Constantia"/>
          <a:sym typeface="Constanti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000" u="none">
          <a:ln>
            <a:noFill/>
          </a:ln>
          <a:solidFill>
            <a:srgbClr val="282F34"/>
          </a:solidFill>
          <a:uFillTx/>
          <a:latin typeface="Constantia"/>
          <a:ea typeface="Constantia"/>
          <a:cs typeface="Constantia"/>
          <a:sym typeface="Constanti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000" u="none">
          <a:ln>
            <a:noFill/>
          </a:ln>
          <a:solidFill>
            <a:srgbClr val="282F34"/>
          </a:solidFill>
          <a:uFillTx/>
          <a:latin typeface="Constantia"/>
          <a:ea typeface="Constantia"/>
          <a:cs typeface="Constantia"/>
          <a:sym typeface="Constanti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000" u="none">
          <a:ln>
            <a:noFill/>
          </a:ln>
          <a:solidFill>
            <a:srgbClr val="282F34"/>
          </a:solidFill>
          <a:uFillTx/>
          <a:latin typeface="Constantia"/>
          <a:ea typeface="Constantia"/>
          <a:cs typeface="Constantia"/>
          <a:sym typeface="Constanti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000" u="none">
          <a:ln>
            <a:noFill/>
          </a:ln>
          <a:solidFill>
            <a:srgbClr val="282F34"/>
          </a:solidFill>
          <a:uFillTx/>
          <a:latin typeface="Constantia"/>
          <a:ea typeface="Constantia"/>
          <a:cs typeface="Constantia"/>
          <a:sym typeface="Constanti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000" u="none">
          <a:ln>
            <a:noFill/>
          </a:ln>
          <a:solidFill>
            <a:srgbClr val="282F34"/>
          </a:solidFill>
          <a:uFillTx/>
          <a:latin typeface="Constantia"/>
          <a:ea typeface="Constantia"/>
          <a:cs typeface="Constantia"/>
          <a:sym typeface="Constanti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000" u="none">
          <a:ln>
            <a:noFill/>
          </a:ln>
          <a:solidFill>
            <a:srgbClr val="282F34"/>
          </a:solidFill>
          <a:uFillTx/>
          <a:latin typeface="Constantia"/>
          <a:ea typeface="Constantia"/>
          <a:cs typeface="Constantia"/>
          <a:sym typeface="Constanti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000" u="none">
          <a:ln>
            <a:noFill/>
          </a:ln>
          <a:solidFill>
            <a:srgbClr val="282F34"/>
          </a:solidFill>
          <a:uFillTx/>
          <a:latin typeface="Constantia"/>
          <a:ea typeface="Constantia"/>
          <a:cs typeface="Constantia"/>
          <a:sym typeface="Constanti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000" u="none">
          <a:ln>
            <a:noFill/>
          </a:ln>
          <a:solidFill>
            <a:srgbClr val="282F34"/>
          </a:solidFill>
          <a:uFillTx/>
          <a:latin typeface="Constantia"/>
          <a:ea typeface="Constantia"/>
          <a:cs typeface="Constantia"/>
          <a:sym typeface="Constantia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7.png"/><Relationship Id="rId5" Type="http://schemas.openxmlformats.org/officeDocument/2006/relationships/image" Target="../media/image20.png"/><Relationship Id="rId6" Type="http://schemas.openxmlformats.org/officeDocument/2006/relationships/image" Target="../media/image2.png"/><Relationship Id="rId7" Type="http://schemas.openxmlformats.org/officeDocument/2006/relationships/hyperlink" Target="https://www.accede-web.com/notices/html-et-css/structure-generale/mettre-en-place-une-hierarchie-de-titres-logique-et-exhaustive-avec-les-balises-h1-a-h6/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7.png"/><Relationship Id="rId5" Type="http://schemas.openxmlformats.org/officeDocument/2006/relationships/image" Target="../media/image20.png"/><Relationship Id="rId6" Type="http://schemas.openxmlformats.org/officeDocument/2006/relationships/image" Target="../media/image2.png"/><Relationship Id="rId7" Type="http://schemas.openxmlformats.org/officeDocument/2006/relationships/hyperlink" Target="https://www.accede-web.com/notices/html-et-css/structure-generale/mettre-en-place-une-hierarchie-de-titres-logique-et-exhaustive-avec-les-balises-h1-a-h6/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28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image" Target="../media/image2.png"/><Relationship Id="rId7" Type="http://schemas.openxmlformats.org/officeDocument/2006/relationships/hyperlink" Target="https://www.accede-web.com/notices/html-et-css/structure-generale/mettre-en-place-une-hierarchie-de-titres-logique-et-exhaustive-avec-les-balises-h1-a-h6/" TargetMode="Externa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19.png"/><Relationship Id="rId4" Type="http://schemas.openxmlformats.org/officeDocument/2006/relationships/image" Target="../media/image32.png"/><Relationship Id="rId5" Type="http://schemas.openxmlformats.org/officeDocument/2006/relationships/image" Target="../media/image15.png"/><Relationship Id="rId6" Type="http://schemas.openxmlformats.org/officeDocument/2006/relationships/image" Target="../media/image2.png"/><Relationship Id="rId7" Type="http://schemas.openxmlformats.org/officeDocument/2006/relationships/hyperlink" Target="https://www.accede-web.com/notices/html-et-css/structure-generale/mettre-en-place-une-hierarchie-de-titres-logique-et-exhaustive-avec-les-balises-h1-a-h6/" TargetMode="Externa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image" Target="../media/image2.png"/><Relationship Id="rId7" Type="http://schemas.openxmlformats.org/officeDocument/2006/relationships/hyperlink" Target="https://www.accede-web.com/notices/html-et-css/structure-generale/mettre-en-place-une-hierarchie-de-titres-logique-et-exhaustive-avec-les-balises-h1-a-h6/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hyperlink" Target="http://www.w3.org/International/questi" TargetMode="Externa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19.png"/><Relationship Id="rId4" Type="http://schemas.openxmlformats.org/officeDocument/2006/relationships/image" Target="../media/image35.png"/><Relationship Id="rId5" Type="http://schemas.openxmlformats.org/officeDocument/2006/relationships/image" Target="../media/image20.png"/><Relationship Id="rId6" Type="http://schemas.openxmlformats.org/officeDocument/2006/relationships/image" Target="../media/image2.png"/><Relationship Id="rId7" Type="http://schemas.openxmlformats.org/officeDocument/2006/relationships/hyperlink" Target="https://www.accede-web.com/notices/html-et-css/structure-generale/mettre-en-place-une-hierarchie-de-titres-logique-et-exhaustive-avec-les-balises-h1-a-h6/" TargetMode="Externa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19.png"/><Relationship Id="rId4" Type="http://schemas.openxmlformats.org/officeDocument/2006/relationships/image" Target="../media/image32.png"/><Relationship Id="rId5" Type="http://schemas.openxmlformats.org/officeDocument/2006/relationships/image" Target="../media/image15.png"/><Relationship Id="rId6" Type="http://schemas.openxmlformats.org/officeDocument/2006/relationships/image" Target="../media/image2.png"/><Relationship Id="rId7" Type="http://schemas.openxmlformats.org/officeDocument/2006/relationships/hyperlink" Target="https://www.accede-web.com/notices/html-et-css/structure-generale/mettre-en-place-une-hierarchie-de-titres-logique-et-exhaustive-avec-les-balises-h1-a-h6/" TargetMode="Externa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19.png"/><Relationship Id="rId4" Type="http://schemas.openxmlformats.org/officeDocument/2006/relationships/image" Target="../media/image32.png"/><Relationship Id="rId5" Type="http://schemas.openxmlformats.org/officeDocument/2006/relationships/image" Target="../media/image15.png"/><Relationship Id="rId6" Type="http://schemas.openxmlformats.org/officeDocument/2006/relationships/image" Target="../media/image2.png"/><Relationship Id="rId7" Type="http://schemas.openxmlformats.org/officeDocument/2006/relationships/hyperlink" Target="https://www.accede-web.com/notices/html-et-css/structure-generale/mettre-en-place-une-hierarchie-de-titres-logique-et-exhaustive-avec-les-balises-h1-a-h6/" TargetMode="Externa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hyperlink" Target="https://smartkeyword.io/seo-on-page-balise-title/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hyperlink" Target="https://smartkeyword.io/seo-on-page-balise-title/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2.png"/><Relationship Id="rId7" Type="http://schemas.openxmlformats.org/officeDocument/2006/relationships/hyperlink" Target="https://www.accede-web.com/notices/html-et-css/structure-generale/mettre-en-place-une-hierarchie-de-titres-logique-et-exhaustive-avec-les-balises-h1-a-h6/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2.png"/><Relationship Id="rId7" Type="http://schemas.openxmlformats.org/officeDocument/2006/relationships/hyperlink" Target="https://www.accede-web.com/notices/html-et-css/structure-generale/mettre-en-place-une-hierarchie-de-titres-logique-et-exhaustive-avec-les-balises-h1-a-h6/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image" Target="../media/image2.png"/><Relationship Id="rId7" Type="http://schemas.openxmlformats.org/officeDocument/2006/relationships/hyperlink" Target="https://www.accede-web.com/notices/html-et-css/structure-generale/mettre-en-place-une-hierarchie-de-titres-logique-et-exhaustive-avec-les-balises-h1-a-h6/" TargetMode="Externa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2.png"/><Relationship Id="rId7" Type="http://schemas.openxmlformats.org/officeDocument/2006/relationships/hyperlink" Target="https://www.accede-web.com/notices/html-et-css/structure-generale/mettre-en-place-une-hierarchie-de-titres-logique-et-exhaustive-avec-les-balises-h1-a-h6/" TargetMode="Externa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object 2"/>
          <p:cNvSpPr txBox="1"/>
          <p:nvPr/>
        </p:nvSpPr>
        <p:spPr>
          <a:xfrm>
            <a:off x="1291224" y="5980402"/>
            <a:ext cx="7193282" cy="2914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>
              <a:lnSpc>
                <a:spcPts val="7600"/>
              </a:lnSpc>
              <a:spcBef>
                <a:spcPts val="1600"/>
              </a:spcBef>
              <a:defRPr b="1" spc="780" sz="7700">
                <a:solidFill>
                  <a:srgbClr val="282F34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LA</a:t>
            </a:r>
            <a:r>
              <a:rPr spc="215"/>
              <a:t> </a:t>
            </a:r>
            <a:r>
              <a:rPr spc="515"/>
              <a:t>PANTHERE </a:t>
            </a:r>
            <a:r>
              <a:rPr spc="-1679"/>
              <a:t> </a:t>
            </a:r>
            <a:r>
              <a:rPr spc="735"/>
              <a:t>AGENCE</a:t>
            </a:r>
          </a:p>
        </p:txBody>
      </p:sp>
      <p:sp>
        <p:nvSpPr>
          <p:cNvPr id="63" name="object 3"/>
          <p:cNvSpPr txBox="1"/>
          <p:nvPr/>
        </p:nvSpPr>
        <p:spPr>
          <a:xfrm>
            <a:off x="450909" y="539750"/>
            <a:ext cx="4338322" cy="851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pc="114" sz="30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Cr</a:t>
            </a:r>
            <a:r>
              <a:rPr spc="175"/>
              <a:t>éé</a:t>
            </a:r>
            <a:r>
              <a:rPr spc="-200"/>
              <a:t> </a:t>
            </a:r>
            <a:r>
              <a:rPr spc="200"/>
              <a:t>p</a:t>
            </a:r>
            <a:r>
              <a:rPr spc="365"/>
              <a:t>a</a:t>
            </a:r>
            <a:r>
              <a:t>r</a:t>
            </a:r>
          </a:p>
          <a:p>
            <a:pPr indent="12700">
              <a:defRPr b="1" spc="40" sz="30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</a:t>
            </a:r>
            <a:r>
              <a:rPr spc="505"/>
              <a:t>m</a:t>
            </a:r>
            <a:r>
              <a:rPr spc="50"/>
              <a:t>i</a:t>
            </a:r>
            <a:r>
              <a:rPr spc="185"/>
              <a:t>n</a:t>
            </a:r>
            <a:r>
              <a:rPr spc="-200"/>
              <a:t> </a:t>
            </a:r>
            <a:r>
              <a:rPr spc="254"/>
              <a:t>M</a:t>
            </a:r>
            <a:r>
              <a:rPr spc="-215"/>
              <a:t>R</a:t>
            </a:r>
            <a:r>
              <a:rPr spc="25"/>
              <a:t>H</a:t>
            </a:r>
            <a:r>
              <a:t>A</a:t>
            </a:r>
            <a:r>
              <a:rPr spc="-215"/>
              <a:t>R</a:t>
            </a:r>
            <a:r>
              <a:rPr spc="50"/>
              <a:t>I</a:t>
            </a:r>
            <a:r>
              <a:rPr spc="-200"/>
              <a:t> </a:t>
            </a:r>
            <a:r>
              <a:rPr spc="10"/>
              <a:t>D</a:t>
            </a:r>
            <a:r>
              <a:rPr spc="-380"/>
              <a:t>E</a:t>
            </a:r>
            <a:r>
              <a:rPr spc="-215"/>
              <a:t>R</a:t>
            </a:r>
            <a:r>
              <a:rPr spc="10"/>
              <a:t>D</a:t>
            </a:r>
            <a:r>
              <a:t>A</a:t>
            </a:r>
            <a:r>
              <a:rPr spc="-50"/>
              <a:t>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Capture d’écran 2022-03-31 à 16.54.01.png" descr="Capture d’écran 2022-03-31 à 16.54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302" y="-466445"/>
            <a:ext cx="18314604" cy="112198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5465" y="1426339"/>
            <a:ext cx="4528322" cy="8556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object 3" descr="object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25445" y="4367938"/>
            <a:ext cx="5929821" cy="4444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object 4" descr="object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30288" y="9145185"/>
            <a:ext cx="12523425" cy="115309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6" name="object 5"/>
          <p:cNvGrpSpPr/>
          <p:nvPr/>
        </p:nvGrpSpPr>
        <p:grpSpPr>
          <a:xfrm>
            <a:off x="0" y="12"/>
            <a:ext cx="2777609" cy="2625578"/>
            <a:chOff x="0" y="6"/>
            <a:chExt cx="2777607" cy="2625576"/>
          </a:xfrm>
        </p:grpSpPr>
        <p:sp>
          <p:nvSpPr>
            <p:cNvPr id="204" name="object 6"/>
            <p:cNvSpPr/>
            <p:nvPr/>
          </p:nvSpPr>
          <p:spPr>
            <a:xfrm>
              <a:off x="0" y="6"/>
              <a:ext cx="2777609" cy="2625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601" y="21600"/>
                  </a:moveTo>
                  <a:lnTo>
                    <a:pt x="8224" y="21594"/>
                  </a:lnTo>
                  <a:lnTo>
                    <a:pt x="7850" y="21577"/>
                  </a:lnTo>
                  <a:lnTo>
                    <a:pt x="7479" y="21550"/>
                  </a:lnTo>
                  <a:lnTo>
                    <a:pt x="7111" y="21511"/>
                  </a:lnTo>
                  <a:lnTo>
                    <a:pt x="6746" y="21461"/>
                  </a:lnTo>
                  <a:lnTo>
                    <a:pt x="6384" y="21401"/>
                  </a:lnTo>
                  <a:lnTo>
                    <a:pt x="6025" y="21330"/>
                  </a:lnTo>
                  <a:lnTo>
                    <a:pt x="5670" y="21249"/>
                  </a:lnTo>
                  <a:lnTo>
                    <a:pt x="5319" y="21158"/>
                  </a:lnTo>
                  <a:lnTo>
                    <a:pt x="4972" y="21057"/>
                  </a:lnTo>
                  <a:lnTo>
                    <a:pt x="4628" y="20946"/>
                  </a:lnTo>
                  <a:lnTo>
                    <a:pt x="4289" y="20825"/>
                  </a:lnTo>
                  <a:lnTo>
                    <a:pt x="3953" y="20695"/>
                  </a:lnTo>
                  <a:lnTo>
                    <a:pt x="3623" y="20556"/>
                  </a:lnTo>
                  <a:lnTo>
                    <a:pt x="3296" y="20407"/>
                  </a:lnTo>
                  <a:lnTo>
                    <a:pt x="2975" y="20249"/>
                  </a:lnTo>
                  <a:lnTo>
                    <a:pt x="2658" y="20082"/>
                  </a:lnTo>
                  <a:lnTo>
                    <a:pt x="2346" y="19907"/>
                  </a:lnTo>
                  <a:lnTo>
                    <a:pt x="2039" y="19722"/>
                  </a:lnTo>
                  <a:lnTo>
                    <a:pt x="1738" y="19530"/>
                  </a:lnTo>
                  <a:lnTo>
                    <a:pt x="1442" y="19329"/>
                  </a:lnTo>
                  <a:lnTo>
                    <a:pt x="1152" y="19120"/>
                  </a:lnTo>
                  <a:lnTo>
                    <a:pt x="867" y="18903"/>
                  </a:lnTo>
                  <a:lnTo>
                    <a:pt x="588" y="18678"/>
                  </a:lnTo>
                  <a:lnTo>
                    <a:pt x="315" y="18445"/>
                  </a:lnTo>
                  <a:lnTo>
                    <a:pt x="48" y="18205"/>
                  </a:lnTo>
                  <a:lnTo>
                    <a:pt x="0" y="18159"/>
                  </a:lnTo>
                  <a:lnTo>
                    <a:pt x="0" y="0"/>
                  </a:lnTo>
                  <a:lnTo>
                    <a:pt x="19276" y="0"/>
                  </a:lnTo>
                  <a:lnTo>
                    <a:pt x="19453" y="275"/>
                  </a:lnTo>
                  <a:lnTo>
                    <a:pt x="19643" y="588"/>
                  </a:lnTo>
                  <a:lnTo>
                    <a:pt x="19825" y="907"/>
                  </a:lnTo>
                  <a:lnTo>
                    <a:pt x="19999" y="1231"/>
                  </a:lnTo>
                  <a:lnTo>
                    <a:pt x="20165" y="1561"/>
                  </a:lnTo>
                  <a:lnTo>
                    <a:pt x="20323" y="1896"/>
                  </a:lnTo>
                  <a:lnTo>
                    <a:pt x="20472" y="2236"/>
                  </a:lnTo>
                  <a:lnTo>
                    <a:pt x="20613" y="2582"/>
                  </a:lnTo>
                  <a:lnTo>
                    <a:pt x="20745" y="2932"/>
                  </a:lnTo>
                  <a:lnTo>
                    <a:pt x="20868" y="3286"/>
                  </a:lnTo>
                  <a:lnTo>
                    <a:pt x="20982" y="3645"/>
                  </a:lnTo>
                  <a:lnTo>
                    <a:pt x="21087" y="4009"/>
                  </a:lnTo>
                  <a:lnTo>
                    <a:pt x="21182" y="4376"/>
                  </a:lnTo>
                  <a:lnTo>
                    <a:pt x="21268" y="4748"/>
                  </a:lnTo>
                  <a:lnTo>
                    <a:pt x="21345" y="5123"/>
                  </a:lnTo>
                  <a:lnTo>
                    <a:pt x="21412" y="5503"/>
                  </a:lnTo>
                  <a:lnTo>
                    <a:pt x="21469" y="5886"/>
                  </a:lnTo>
                  <a:lnTo>
                    <a:pt x="21516" y="6272"/>
                  </a:lnTo>
                  <a:lnTo>
                    <a:pt x="21552" y="6661"/>
                  </a:lnTo>
                  <a:lnTo>
                    <a:pt x="21579" y="7054"/>
                  </a:lnTo>
                  <a:lnTo>
                    <a:pt x="21595" y="7449"/>
                  </a:lnTo>
                  <a:lnTo>
                    <a:pt x="21600" y="7848"/>
                  </a:lnTo>
                  <a:lnTo>
                    <a:pt x="21595" y="8246"/>
                  </a:lnTo>
                  <a:lnTo>
                    <a:pt x="21579" y="8642"/>
                  </a:lnTo>
                  <a:lnTo>
                    <a:pt x="21552" y="9034"/>
                  </a:lnTo>
                  <a:lnTo>
                    <a:pt x="21516" y="9424"/>
                  </a:lnTo>
                  <a:lnTo>
                    <a:pt x="21469" y="9810"/>
                  </a:lnTo>
                  <a:lnTo>
                    <a:pt x="21412" y="10193"/>
                  </a:lnTo>
                  <a:lnTo>
                    <a:pt x="21345" y="10572"/>
                  </a:lnTo>
                  <a:lnTo>
                    <a:pt x="21268" y="10948"/>
                  </a:lnTo>
                  <a:lnTo>
                    <a:pt x="21182" y="11319"/>
                  </a:lnTo>
                  <a:lnTo>
                    <a:pt x="21087" y="11687"/>
                  </a:lnTo>
                  <a:lnTo>
                    <a:pt x="20982" y="12050"/>
                  </a:lnTo>
                  <a:lnTo>
                    <a:pt x="20868" y="12410"/>
                  </a:lnTo>
                  <a:lnTo>
                    <a:pt x="20745" y="12764"/>
                  </a:lnTo>
                  <a:lnTo>
                    <a:pt x="20613" y="13114"/>
                  </a:lnTo>
                  <a:lnTo>
                    <a:pt x="20472" y="13459"/>
                  </a:lnTo>
                  <a:lnTo>
                    <a:pt x="20323" y="13799"/>
                  </a:lnTo>
                  <a:lnTo>
                    <a:pt x="20165" y="14135"/>
                  </a:lnTo>
                  <a:lnTo>
                    <a:pt x="19999" y="14464"/>
                  </a:lnTo>
                  <a:lnTo>
                    <a:pt x="19825" y="14789"/>
                  </a:lnTo>
                  <a:lnTo>
                    <a:pt x="19643" y="15108"/>
                  </a:lnTo>
                  <a:lnTo>
                    <a:pt x="19453" y="15421"/>
                  </a:lnTo>
                  <a:lnTo>
                    <a:pt x="19255" y="15728"/>
                  </a:lnTo>
                  <a:lnTo>
                    <a:pt x="19050" y="16029"/>
                  </a:lnTo>
                  <a:lnTo>
                    <a:pt x="18838" y="16325"/>
                  </a:lnTo>
                  <a:lnTo>
                    <a:pt x="18618" y="16613"/>
                  </a:lnTo>
                  <a:lnTo>
                    <a:pt x="18391" y="16896"/>
                  </a:lnTo>
                  <a:lnTo>
                    <a:pt x="18156" y="17171"/>
                  </a:lnTo>
                  <a:lnTo>
                    <a:pt x="17916" y="17440"/>
                  </a:lnTo>
                  <a:lnTo>
                    <a:pt x="17668" y="17702"/>
                  </a:lnTo>
                  <a:lnTo>
                    <a:pt x="17414" y="17957"/>
                  </a:lnTo>
                  <a:lnTo>
                    <a:pt x="17153" y="18205"/>
                  </a:lnTo>
                  <a:lnTo>
                    <a:pt x="16886" y="18445"/>
                  </a:lnTo>
                  <a:lnTo>
                    <a:pt x="16613" y="18678"/>
                  </a:lnTo>
                  <a:lnTo>
                    <a:pt x="16334" y="18903"/>
                  </a:lnTo>
                  <a:lnTo>
                    <a:pt x="16050" y="19120"/>
                  </a:lnTo>
                  <a:lnTo>
                    <a:pt x="15759" y="19329"/>
                  </a:lnTo>
                  <a:lnTo>
                    <a:pt x="15463" y="19530"/>
                  </a:lnTo>
                  <a:lnTo>
                    <a:pt x="15162" y="19722"/>
                  </a:lnTo>
                  <a:lnTo>
                    <a:pt x="14855" y="19907"/>
                  </a:lnTo>
                  <a:lnTo>
                    <a:pt x="14543" y="20082"/>
                  </a:lnTo>
                  <a:lnTo>
                    <a:pt x="14226" y="20249"/>
                  </a:lnTo>
                  <a:lnTo>
                    <a:pt x="13905" y="20407"/>
                  </a:lnTo>
                  <a:lnTo>
                    <a:pt x="13579" y="20556"/>
                  </a:lnTo>
                  <a:lnTo>
                    <a:pt x="13248" y="20695"/>
                  </a:lnTo>
                  <a:lnTo>
                    <a:pt x="12913" y="20825"/>
                  </a:lnTo>
                  <a:lnTo>
                    <a:pt x="12573" y="20946"/>
                  </a:lnTo>
                  <a:lnTo>
                    <a:pt x="12230" y="21057"/>
                  </a:lnTo>
                  <a:lnTo>
                    <a:pt x="11882" y="21158"/>
                  </a:lnTo>
                  <a:lnTo>
                    <a:pt x="11531" y="21249"/>
                  </a:lnTo>
                  <a:lnTo>
                    <a:pt x="11176" y="21330"/>
                  </a:lnTo>
                  <a:lnTo>
                    <a:pt x="10817" y="21401"/>
                  </a:lnTo>
                  <a:lnTo>
                    <a:pt x="10455" y="21461"/>
                  </a:lnTo>
                  <a:lnTo>
                    <a:pt x="10090" y="21511"/>
                  </a:lnTo>
                  <a:lnTo>
                    <a:pt x="9722" y="21550"/>
                  </a:lnTo>
                  <a:lnTo>
                    <a:pt x="9351" y="21577"/>
                  </a:lnTo>
                  <a:lnTo>
                    <a:pt x="8977" y="21594"/>
                  </a:lnTo>
                  <a:lnTo>
                    <a:pt x="8601" y="21600"/>
                  </a:lnTo>
                  <a:close/>
                </a:path>
              </a:pathLst>
            </a:cu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pic>
          <p:nvPicPr>
            <p:cNvPr id="205" name="object 7" descr="object 7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47010" y="663283"/>
              <a:ext cx="1511423" cy="11066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7" name="object 8"/>
          <p:cNvSpPr/>
          <p:nvPr/>
        </p:nvSpPr>
        <p:spPr>
          <a:xfrm>
            <a:off x="1570158" y="4383535"/>
            <a:ext cx="2610069" cy="121776"/>
          </a:xfrm>
          <a:prstGeom prst="rect">
            <a:avLst/>
          </a:prstGeom>
          <a:solidFill>
            <a:srgbClr val="BAA08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08" name="object 9"/>
          <p:cNvSpPr/>
          <p:nvPr/>
        </p:nvSpPr>
        <p:spPr>
          <a:xfrm>
            <a:off x="6269416" y="4383535"/>
            <a:ext cx="2610069" cy="121776"/>
          </a:xfrm>
          <a:prstGeom prst="rect">
            <a:avLst/>
          </a:prstGeom>
          <a:solidFill>
            <a:srgbClr val="BAA08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09" name="object 10"/>
          <p:cNvSpPr/>
          <p:nvPr/>
        </p:nvSpPr>
        <p:spPr>
          <a:xfrm>
            <a:off x="12526412" y="4383535"/>
            <a:ext cx="2610069" cy="121776"/>
          </a:xfrm>
          <a:prstGeom prst="rect">
            <a:avLst/>
          </a:prstGeom>
          <a:solidFill>
            <a:srgbClr val="BAA08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10" name="object 11" descr="object 1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34524" y="147975"/>
            <a:ext cx="2143125" cy="2143126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object 12"/>
          <p:cNvSpPr txBox="1"/>
          <p:nvPr/>
        </p:nvSpPr>
        <p:spPr>
          <a:xfrm>
            <a:off x="1691662" y="3049039"/>
            <a:ext cx="2369186" cy="947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38429" marR="5080" indent="-126364">
              <a:lnSpc>
                <a:spcPts val="3700"/>
              </a:lnSpc>
              <a:spcBef>
                <a:spcPts val="800"/>
              </a:spcBef>
              <a:defRPr b="1" spc="95" sz="3700">
                <a:solidFill>
                  <a:srgbClr val="535353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P</a:t>
            </a:r>
            <a:r>
              <a:rPr spc="229"/>
              <a:t>r</a:t>
            </a:r>
            <a:r>
              <a:rPr spc="165"/>
              <a:t>o</a:t>
            </a:r>
            <a:r>
              <a:rPr spc="220"/>
              <a:t>b</a:t>
            </a:r>
            <a:r>
              <a:rPr spc="165"/>
              <a:t>l</a:t>
            </a:r>
            <a:r>
              <a:rPr spc="149"/>
              <a:t>è</a:t>
            </a:r>
            <a:r>
              <a:rPr spc="365"/>
              <a:t>m</a:t>
            </a:r>
            <a:r>
              <a:t>e  </a:t>
            </a:r>
            <a:r>
              <a:rPr spc="180"/>
              <a:t>identifié</a:t>
            </a:r>
          </a:p>
        </p:txBody>
      </p:sp>
      <p:sp>
        <p:nvSpPr>
          <p:cNvPr id="212" name="object 13"/>
          <p:cNvSpPr txBox="1"/>
          <p:nvPr>
            <p:ph type="title"/>
          </p:nvPr>
        </p:nvSpPr>
        <p:spPr>
          <a:xfrm>
            <a:off x="6012739" y="2991889"/>
            <a:ext cx="3125471" cy="1075691"/>
          </a:xfrm>
          <a:prstGeom prst="rect">
            <a:avLst/>
          </a:prstGeom>
        </p:spPr>
        <p:txBody>
          <a:bodyPr/>
          <a:lstStyle/>
          <a:p>
            <a:pPr marR="5080" indent="173354">
              <a:lnSpc>
                <a:spcPts val="3700"/>
              </a:lnSpc>
              <a:spcBef>
                <a:spcPts val="800"/>
              </a:spcBef>
              <a:defRPr spc="200" sz="3700">
                <a:solidFill>
                  <a:srgbClr val="535353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Explication  du</a:t>
            </a:r>
            <a:r>
              <a:rPr spc="0"/>
              <a:t> </a:t>
            </a:r>
            <a:r>
              <a:t>problème</a:t>
            </a:r>
          </a:p>
        </p:txBody>
      </p:sp>
      <p:sp>
        <p:nvSpPr>
          <p:cNvPr id="213" name="object 14"/>
          <p:cNvSpPr txBox="1"/>
          <p:nvPr/>
        </p:nvSpPr>
        <p:spPr>
          <a:xfrm>
            <a:off x="11941303" y="3049039"/>
            <a:ext cx="3782696" cy="947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716280" marR="5080" indent="-704215">
              <a:lnSpc>
                <a:spcPts val="3700"/>
              </a:lnSpc>
              <a:spcBef>
                <a:spcPts val="800"/>
              </a:spcBef>
              <a:defRPr b="1" spc="175" sz="3700">
                <a:solidFill>
                  <a:srgbClr val="535353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Bonne</a:t>
            </a:r>
            <a:r>
              <a:rPr spc="104"/>
              <a:t> </a:t>
            </a:r>
            <a:r>
              <a:rPr spc="195"/>
              <a:t>pratique </a:t>
            </a:r>
            <a:r>
              <a:rPr spc="-810"/>
              <a:t> </a:t>
            </a:r>
            <a:r>
              <a:rPr spc="245"/>
              <a:t>à</a:t>
            </a:r>
            <a:r>
              <a:rPr spc="135"/>
              <a:t> </a:t>
            </a:r>
            <a:r>
              <a:rPr spc="190"/>
              <a:t>adopter</a:t>
            </a:r>
          </a:p>
        </p:txBody>
      </p:sp>
      <p:sp>
        <p:nvSpPr>
          <p:cNvPr id="214" name="object 15"/>
          <p:cNvSpPr txBox="1"/>
          <p:nvPr/>
        </p:nvSpPr>
        <p:spPr>
          <a:xfrm>
            <a:off x="1652197" y="5506711"/>
            <a:ext cx="2448562" cy="2474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 algn="ctr">
              <a:lnSpc>
                <a:spcPct val="115399"/>
              </a:lnSpc>
              <a:spcBef>
                <a:spcPts val="100"/>
              </a:spcBef>
              <a:defRPr spc="-45" sz="2600">
                <a:solidFill>
                  <a:srgbClr val="09202E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Les</a:t>
            </a:r>
            <a:r>
              <a:rPr spc="-155"/>
              <a:t> </a:t>
            </a:r>
            <a:r>
              <a:rPr spc="35"/>
              <a:t>balises</a:t>
            </a:r>
            <a:r>
              <a:rPr spc="-150"/>
              <a:t> </a:t>
            </a:r>
            <a:r>
              <a:rPr spc="-94"/>
              <a:t>"alt" </a:t>
            </a:r>
            <a:r>
              <a:rPr spc="-805"/>
              <a:t> </a:t>
            </a:r>
            <a:r>
              <a:rPr spc="90"/>
              <a:t>des </a:t>
            </a:r>
            <a:r>
              <a:rPr spc="110"/>
              <a:t>images </a:t>
            </a:r>
            <a:r>
              <a:rPr spc="114"/>
              <a:t> </a:t>
            </a:r>
            <a:r>
              <a:rPr spc="10"/>
              <a:t>sont </a:t>
            </a:r>
            <a:r>
              <a:rPr spc="125"/>
              <a:t>mal </a:t>
            </a:r>
            <a:r>
              <a:rPr spc="130"/>
              <a:t> </a:t>
            </a:r>
            <a:r>
              <a:rPr spc="0"/>
              <a:t>renseignés.</a:t>
            </a:r>
          </a:p>
        </p:txBody>
      </p:sp>
      <p:sp>
        <p:nvSpPr>
          <p:cNvPr id="215" name="object 16"/>
          <p:cNvSpPr txBox="1"/>
          <p:nvPr/>
        </p:nvSpPr>
        <p:spPr>
          <a:xfrm>
            <a:off x="6020491" y="5049511"/>
            <a:ext cx="2893061" cy="2985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635" marR="5080" indent="11429" algn="ctr">
              <a:lnSpc>
                <a:spcPct val="115399"/>
              </a:lnSpc>
              <a:spcBef>
                <a:spcPts val="100"/>
              </a:spcBef>
              <a:defRPr spc="-300" sz="2600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L</a:t>
            </a:r>
            <a:r>
              <a:rPr spc="160"/>
              <a:t>e</a:t>
            </a:r>
            <a:r>
              <a:rPr spc="0"/>
              <a:t>s</a:t>
            </a:r>
            <a:r>
              <a:rPr spc="-114"/>
              <a:t> </a:t>
            </a:r>
            <a:r>
              <a:rPr spc="-290"/>
              <a:t>"</a:t>
            </a:r>
            <a:r>
              <a:rPr spc="310"/>
              <a:t>a</a:t>
            </a:r>
            <a:r>
              <a:rPr spc="-164"/>
              <a:t>l</a:t>
            </a:r>
            <a:r>
              <a:rPr spc="-55"/>
              <a:t>t</a:t>
            </a:r>
            <a:r>
              <a:rPr spc="-285"/>
              <a:t>"</a:t>
            </a:r>
            <a:r>
              <a:rPr spc="-114"/>
              <a:t> </a:t>
            </a:r>
            <a:r>
              <a:rPr spc="110"/>
              <a:t>d</a:t>
            </a:r>
            <a:r>
              <a:rPr spc="164"/>
              <a:t>e</a:t>
            </a:r>
            <a:r>
              <a:rPr spc="-114"/>
              <a:t> </a:t>
            </a:r>
            <a:r>
              <a:rPr spc="25"/>
              <a:t>n</a:t>
            </a:r>
            <a:r>
              <a:rPr spc="65"/>
              <a:t>o</a:t>
            </a:r>
            <a:r>
              <a:rPr spc="0"/>
              <a:t>s  </a:t>
            </a:r>
            <a:r>
              <a:rPr spc="110"/>
              <a:t>images </a:t>
            </a:r>
            <a:r>
              <a:rPr spc="10"/>
              <a:t>sont </a:t>
            </a:r>
            <a:r>
              <a:rPr spc="125"/>
              <a:t>mal </a:t>
            </a:r>
            <a:r>
              <a:rPr spc="-810"/>
              <a:t> </a:t>
            </a:r>
            <a:r>
              <a:rPr spc="0"/>
              <a:t>renseignés, </a:t>
            </a:r>
            <a:r>
              <a:rPr spc="45"/>
              <a:t>ou </a:t>
            </a:r>
            <a:r>
              <a:rPr spc="50"/>
              <a:t> </a:t>
            </a:r>
            <a:r>
              <a:rPr spc="-20"/>
              <a:t>leurs</a:t>
            </a:r>
            <a:r>
              <a:rPr spc="-155"/>
              <a:t> </a:t>
            </a:r>
            <a:r>
              <a:rPr spc="15"/>
              <a:t>descriptions </a:t>
            </a:r>
            <a:r>
              <a:rPr spc="-805"/>
              <a:t> </a:t>
            </a:r>
            <a:r>
              <a:rPr spc="94"/>
              <a:t>ne </a:t>
            </a:r>
            <a:r>
              <a:rPr spc="10"/>
              <a:t>sont </a:t>
            </a:r>
            <a:r>
              <a:rPr spc="140"/>
              <a:t>pas </a:t>
            </a:r>
            <a:r>
              <a:rPr spc="145"/>
              <a:t> </a:t>
            </a:r>
            <a:r>
              <a:rPr spc="-10"/>
              <a:t>pertinentes.</a:t>
            </a:r>
          </a:p>
        </p:txBody>
      </p:sp>
      <p:sp>
        <p:nvSpPr>
          <p:cNvPr id="216" name="object 17"/>
          <p:cNvSpPr txBox="1"/>
          <p:nvPr/>
        </p:nvSpPr>
        <p:spPr>
          <a:xfrm>
            <a:off x="10095352" y="733197"/>
            <a:ext cx="7716519" cy="393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pc="10" sz="2400" u="sng">
                <a:uFill>
                  <a:solidFill>
                    <a:srgbClr val="000000"/>
                  </a:solidFill>
                </a:uFill>
                <a:latin typeface="Lucida Sans Unicode"/>
                <a:ea typeface="Lucida Sans Unicode"/>
                <a:cs typeface="Lucida Sans Unicode"/>
                <a:sym typeface="Lucida Sans Unicode"/>
                <a:hlinkClick r:id="rId7" invalidUrl="" action="" tgtFrame="" tooltip="" history="1" highlightClick="0" endSnd="0"/>
              </a:defRPr>
            </a:lvl1pPr>
          </a:lstStyle>
          <a:p>
            <a:pPr>
              <a:defRPr u="none">
                <a:uFillTx/>
              </a:defRPr>
            </a:pPr>
            <a:r>
              <a:rPr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https://www.w3schools.com/TAGS/att_img_alt.asp</a:t>
            </a:r>
          </a:p>
        </p:txBody>
      </p:sp>
      <p:sp>
        <p:nvSpPr>
          <p:cNvPr id="217" name="object 18"/>
          <p:cNvSpPr txBox="1"/>
          <p:nvPr/>
        </p:nvSpPr>
        <p:spPr>
          <a:xfrm>
            <a:off x="9586372" y="4926923"/>
            <a:ext cx="8412481" cy="6015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102870" indent="12700" algn="ctr">
              <a:lnSpc>
                <a:spcPct val="115399"/>
              </a:lnSpc>
              <a:spcBef>
                <a:spcPts val="100"/>
              </a:spcBef>
              <a:defRPr spc="-300" sz="2600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L</a:t>
            </a:r>
            <a:r>
              <a:rPr spc="160"/>
              <a:t>e</a:t>
            </a:r>
            <a:r>
              <a:rPr spc="0"/>
              <a:t>s</a:t>
            </a:r>
            <a:r>
              <a:rPr spc="-114"/>
              <a:t> </a:t>
            </a:r>
            <a:r>
              <a:rPr spc="-290"/>
              <a:t>"</a:t>
            </a:r>
            <a:r>
              <a:rPr spc="310"/>
              <a:t>a</a:t>
            </a:r>
            <a:r>
              <a:rPr spc="-164"/>
              <a:t>l</a:t>
            </a:r>
            <a:r>
              <a:rPr spc="-55"/>
              <a:t>t</a:t>
            </a:r>
            <a:r>
              <a:rPr spc="-285"/>
              <a:t>"</a:t>
            </a:r>
            <a:r>
              <a:rPr spc="-114"/>
              <a:t> </a:t>
            </a:r>
            <a:r>
              <a:rPr spc="-5"/>
              <a:t>s</a:t>
            </a:r>
            <a:r>
              <a:rPr spc="160"/>
              <a:t>e</a:t>
            </a:r>
            <a:r>
              <a:rPr spc="-130"/>
              <a:t>r</a:t>
            </a:r>
            <a:r>
              <a:rPr spc="70"/>
              <a:t>v</a:t>
            </a:r>
            <a:r>
              <a:rPr spc="160"/>
              <a:t>e</a:t>
            </a:r>
            <a:r>
              <a:rPr spc="25"/>
              <a:t>n</a:t>
            </a:r>
            <a:r>
              <a:rPr spc="-50"/>
              <a:t>t</a:t>
            </a:r>
            <a:r>
              <a:rPr spc="-114"/>
              <a:t> </a:t>
            </a:r>
            <a:r>
              <a:rPr spc="110"/>
              <a:t>d</a:t>
            </a:r>
            <a:r>
              <a:rPr spc="164"/>
              <a:t>e</a:t>
            </a:r>
            <a:r>
              <a:rPr spc="-114"/>
              <a:t> </a:t>
            </a:r>
            <a:r>
              <a:rPr spc="110"/>
              <a:t>d</a:t>
            </a:r>
            <a:r>
              <a:rPr spc="160"/>
              <a:t>e</a:t>
            </a:r>
            <a:r>
              <a:rPr spc="-5"/>
              <a:t>s</a:t>
            </a:r>
            <a:r>
              <a:rPr spc="254"/>
              <a:t>c</a:t>
            </a:r>
            <a:r>
              <a:rPr spc="-130"/>
              <a:t>r</a:t>
            </a:r>
            <a:r>
              <a:rPr spc="-164"/>
              <a:t>i</a:t>
            </a:r>
            <a:r>
              <a:rPr spc="110"/>
              <a:t>p</a:t>
            </a:r>
            <a:r>
              <a:rPr spc="-55"/>
              <a:t>t</a:t>
            </a:r>
            <a:r>
              <a:rPr spc="-164"/>
              <a:t>i</a:t>
            </a:r>
            <a:r>
              <a:rPr spc="65"/>
              <a:t>o</a:t>
            </a:r>
            <a:r>
              <a:rPr spc="30"/>
              <a:t>n</a:t>
            </a:r>
            <a:r>
              <a:rPr spc="-114"/>
              <a:t> </a:t>
            </a:r>
            <a:r>
              <a:rPr spc="110"/>
              <a:t>d</a:t>
            </a:r>
            <a:r>
              <a:rPr spc="-215"/>
              <a:t>'</a:t>
            </a:r>
            <a:r>
              <a:rPr spc="25"/>
              <a:t>un</a:t>
            </a:r>
            <a:r>
              <a:rPr spc="164"/>
              <a:t>e</a:t>
            </a:r>
            <a:r>
              <a:rPr spc="-114"/>
              <a:t> </a:t>
            </a:r>
            <a:r>
              <a:rPr spc="-164"/>
              <a:t>i</a:t>
            </a:r>
            <a:r>
              <a:rPr spc="220"/>
              <a:t>m</a:t>
            </a:r>
            <a:r>
              <a:rPr spc="310"/>
              <a:t>a</a:t>
            </a:r>
            <a:r>
              <a:rPr spc="125"/>
              <a:t>g</a:t>
            </a:r>
            <a:r>
              <a:rPr spc="160"/>
              <a:t>e</a:t>
            </a:r>
            <a:r>
              <a:rPr spc="-375"/>
              <a:t>,</a:t>
            </a:r>
            <a:r>
              <a:rPr spc="-114"/>
              <a:t> </a:t>
            </a:r>
            <a:r>
              <a:rPr spc="110"/>
              <a:t>p</a:t>
            </a:r>
            <a:r>
              <a:rPr spc="65"/>
              <a:t>o</a:t>
            </a:r>
            <a:r>
              <a:rPr spc="25"/>
              <a:t>u</a:t>
            </a:r>
            <a:r>
              <a:rPr spc="-104"/>
              <a:t>r  </a:t>
            </a:r>
            <a:r>
              <a:rPr spc="25"/>
              <a:t>un </a:t>
            </a:r>
            <a:r>
              <a:rPr spc="-20"/>
              <a:t>utilisateurs </a:t>
            </a:r>
            <a:r>
              <a:rPr spc="-10"/>
              <a:t>qui </a:t>
            </a:r>
            <a:r>
              <a:rPr spc="20"/>
              <a:t>serait </a:t>
            </a:r>
            <a:r>
              <a:rPr spc="40"/>
              <a:t>non-voyant </a:t>
            </a:r>
            <a:r>
              <a:rPr spc="45"/>
              <a:t>ou </a:t>
            </a:r>
            <a:r>
              <a:rPr spc="55"/>
              <a:t>mal- </a:t>
            </a:r>
            <a:r>
              <a:rPr spc="60"/>
              <a:t> </a:t>
            </a:r>
            <a:r>
              <a:rPr spc="80"/>
              <a:t>voyant </a:t>
            </a:r>
            <a:r>
              <a:rPr spc="55"/>
              <a:t>et </a:t>
            </a:r>
            <a:r>
              <a:rPr spc="-10"/>
              <a:t>qui </a:t>
            </a:r>
            <a:r>
              <a:rPr spc="-35"/>
              <a:t>utiliserait </a:t>
            </a:r>
            <a:r>
              <a:rPr spc="25"/>
              <a:t>un </a:t>
            </a:r>
            <a:r>
              <a:rPr spc="35"/>
              <a:t>lecteur </a:t>
            </a:r>
            <a:r>
              <a:rPr spc="20"/>
              <a:t>d'écran. </a:t>
            </a:r>
            <a:r>
              <a:rPr spc="130"/>
              <a:t>Cela </a:t>
            </a:r>
            <a:r>
              <a:rPr spc="135"/>
              <a:t> </a:t>
            </a:r>
            <a:r>
              <a:rPr spc="25"/>
              <a:t>peut-être</a:t>
            </a:r>
            <a:r>
              <a:rPr spc="-114"/>
              <a:t> </a:t>
            </a:r>
            <a:r>
              <a:rPr spc="-40"/>
              <a:t>utile</a:t>
            </a:r>
            <a:r>
              <a:rPr spc="-110"/>
              <a:t> </a:t>
            </a:r>
            <a:r>
              <a:rPr spc="35"/>
              <a:t>aussi</a:t>
            </a:r>
            <a:r>
              <a:rPr spc="-110"/>
              <a:t> </a:t>
            </a:r>
            <a:r>
              <a:rPr spc="315"/>
              <a:t>a</a:t>
            </a:r>
            <a:r>
              <a:rPr spc="-110"/>
              <a:t> </a:t>
            </a:r>
            <a:r>
              <a:rPr spc="25"/>
              <a:t>un</a:t>
            </a:r>
            <a:r>
              <a:rPr spc="-110"/>
              <a:t> </a:t>
            </a:r>
            <a:r>
              <a:rPr spc="-20"/>
              <a:t>utilisateur</a:t>
            </a:r>
            <a:r>
              <a:rPr spc="-114"/>
              <a:t> </a:t>
            </a:r>
            <a:r>
              <a:rPr spc="-10"/>
              <a:t>qui</a:t>
            </a:r>
            <a:r>
              <a:rPr spc="-110"/>
              <a:t> </a:t>
            </a:r>
            <a:r>
              <a:rPr spc="94"/>
              <a:t>ne</a:t>
            </a:r>
            <a:r>
              <a:rPr spc="-110"/>
              <a:t> </a:t>
            </a:r>
            <a:r>
              <a:rPr spc="5"/>
              <a:t>pourrait </a:t>
            </a:r>
            <a:r>
              <a:rPr spc="-805"/>
              <a:t> </a:t>
            </a:r>
            <a:r>
              <a:rPr spc="140"/>
              <a:t>pas</a:t>
            </a:r>
            <a:r>
              <a:rPr spc="-120"/>
              <a:t> </a:t>
            </a:r>
            <a:r>
              <a:rPr spc="45"/>
              <a:t>ou</a:t>
            </a:r>
            <a:r>
              <a:rPr spc="-120"/>
              <a:t> </a:t>
            </a:r>
            <a:r>
              <a:rPr spc="-10"/>
              <a:t>qui</a:t>
            </a:r>
            <a:r>
              <a:rPr spc="-114"/>
              <a:t> </a:t>
            </a:r>
            <a:r>
              <a:rPr spc="94"/>
              <a:t>ne</a:t>
            </a:r>
            <a:r>
              <a:rPr spc="-120"/>
              <a:t> </a:t>
            </a:r>
            <a:r>
              <a:rPr spc="30"/>
              <a:t>souhaiterait</a:t>
            </a:r>
            <a:r>
              <a:rPr spc="-120"/>
              <a:t> </a:t>
            </a:r>
            <a:r>
              <a:rPr spc="140"/>
              <a:t>pas</a:t>
            </a:r>
            <a:r>
              <a:rPr spc="-114"/>
              <a:t> </a:t>
            </a:r>
            <a:r>
              <a:rPr spc="90"/>
              <a:t>charger</a:t>
            </a:r>
            <a:r>
              <a:rPr spc="-120"/>
              <a:t> </a:t>
            </a:r>
            <a:r>
              <a:rPr spc="0"/>
              <a:t>les</a:t>
            </a:r>
            <a:r>
              <a:rPr spc="-120"/>
              <a:t> </a:t>
            </a:r>
            <a:r>
              <a:rPr spc="40"/>
              <a:t>images, </a:t>
            </a:r>
            <a:r>
              <a:rPr spc="-805"/>
              <a:t> </a:t>
            </a:r>
            <a:r>
              <a:rPr spc="-160"/>
              <a:t>il</a:t>
            </a:r>
            <a:r>
              <a:rPr spc="-114"/>
              <a:t> </a:t>
            </a:r>
            <a:r>
              <a:rPr spc="50"/>
              <a:t>aurait</a:t>
            </a:r>
            <a:r>
              <a:rPr spc="-114"/>
              <a:t> </a:t>
            </a:r>
            <a:r>
              <a:rPr spc="75"/>
              <a:t>la</a:t>
            </a:r>
            <a:r>
              <a:rPr spc="-114"/>
              <a:t> </a:t>
            </a:r>
            <a:r>
              <a:rPr spc="20"/>
              <a:t>description</a:t>
            </a:r>
            <a:r>
              <a:rPr spc="-114"/>
              <a:t> </a:t>
            </a:r>
            <a:r>
              <a:rPr spc="20"/>
              <a:t>pour</a:t>
            </a:r>
            <a:r>
              <a:rPr spc="-114"/>
              <a:t> </a:t>
            </a:r>
            <a:r>
              <a:rPr spc="-100"/>
              <a:t>lui</a:t>
            </a:r>
            <a:r>
              <a:rPr spc="-114"/>
              <a:t> </a:t>
            </a:r>
            <a:r>
              <a:rPr spc="40"/>
              <a:t>décrire</a:t>
            </a:r>
            <a:r>
              <a:rPr spc="-114"/>
              <a:t> </a:t>
            </a:r>
            <a:r>
              <a:rPr spc="-20"/>
              <a:t>celle-ci.</a:t>
            </a:r>
          </a:p>
          <a:p>
            <a:pPr marL="634" marR="363220" indent="5306060" algn="ctr">
              <a:lnSpc>
                <a:spcPts val="2900"/>
              </a:lnSpc>
              <a:spcBef>
                <a:spcPts val="2300"/>
              </a:spcBef>
              <a:defRPr b="1" spc="170" sz="2900">
                <a:solidFill>
                  <a:srgbClr val="BAA083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Action </a:t>
            </a:r>
            <a:r>
              <a:rPr spc="175"/>
              <a:t> </a:t>
            </a:r>
            <a:r>
              <a:rPr spc="180"/>
              <a:t>r</a:t>
            </a:r>
            <a:r>
              <a:rPr spc="120"/>
              <a:t>e</a:t>
            </a:r>
            <a:r>
              <a:t>c</a:t>
            </a:r>
            <a:r>
              <a:rPr spc="130"/>
              <a:t>o</a:t>
            </a:r>
            <a:r>
              <a:rPr spc="290"/>
              <a:t>mm</a:t>
            </a:r>
            <a:r>
              <a:rPr spc="190"/>
              <a:t>an</a:t>
            </a:r>
            <a:r>
              <a:rPr spc="155"/>
              <a:t>d</a:t>
            </a:r>
            <a:r>
              <a:rPr spc="120"/>
              <a:t>é</a:t>
            </a:r>
            <a:r>
              <a:rPr spc="125"/>
              <a:t>e</a:t>
            </a:r>
          </a:p>
          <a:p>
            <a:pPr marR="5080" indent="4948554" algn="ctr">
              <a:lnSpc>
                <a:spcPct val="114599"/>
              </a:lnSpc>
              <a:spcBef>
                <a:spcPts val="700"/>
              </a:spcBef>
              <a:defRPr spc="-45" sz="2400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Ajout</a:t>
            </a:r>
            <a:r>
              <a:rPr spc="-120"/>
              <a:t> </a:t>
            </a:r>
            <a:r>
              <a:rPr spc="25"/>
              <a:t>d'une</a:t>
            </a:r>
            <a:r>
              <a:rPr spc="-120"/>
              <a:t> </a:t>
            </a:r>
            <a:r>
              <a:rPr spc="20"/>
              <a:t>description </a:t>
            </a:r>
            <a:r>
              <a:rPr spc="-745"/>
              <a:t> </a:t>
            </a:r>
            <a:r>
              <a:rPr spc="25"/>
              <a:t>pertinente </a:t>
            </a:r>
            <a:r>
              <a:rPr spc="85"/>
              <a:t>des </a:t>
            </a:r>
            <a:r>
              <a:rPr spc="-85"/>
              <a:t>"alt" </a:t>
            </a:r>
            <a:r>
              <a:rPr spc="-80"/>
              <a:t> </a:t>
            </a:r>
            <a:r>
              <a:rPr spc="20"/>
              <a:t>pour</a:t>
            </a:r>
            <a:r>
              <a:rPr spc="-114"/>
              <a:t> </a:t>
            </a:r>
            <a:r>
              <a:rPr spc="30"/>
              <a:t>nos</a:t>
            </a:r>
            <a:r>
              <a:rPr spc="-110"/>
              <a:t> </a:t>
            </a:r>
            <a:r>
              <a:rPr spc="45"/>
              <a:t>images.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Capture d’écran 2022-03-30 à 16.18.24.png" descr="Capture d’écran 2022-03-30 à 16.18.24.png"/>
          <p:cNvPicPr>
            <a:picLocks noChangeAspect="1"/>
          </p:cNvPicPr>
          <p:nvPr/>
        </p:nvPicPr>
        <p:blipFill>
          <a:blip r:embed="rId2">
            <a:extLst/>
          </a:blip>
          <a:srcRect l="7572" t="19235" r="0" b="0"/>
          <a:stretch>
            <a:fillRect/>
          </a:stretch>
        </p:blipFill>
        <p:spPr>
          <a:xfrm>
            <a:off x="2503090" y="20828"/>
            <a:ext cx="13281893" cy="61163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Capture d’écran 2022-03-30 à 16.20.43.png" descr="Capture d’écran 2022-03-30 à 16.20.4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7949" y="6383025"/>
            <a:ext cx="16795373" cy="33548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5465" y="1426339"/>
            <a:ext cx="4528322" cy="8556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object 3" descr="object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25445" y="4367931"/>
            <a:ext cx="5929821" cy="4444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object 4" descr="object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30288" y="9145185"/>
            <a:ext cx="12523425" cy="115309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7" name="object 5"/>
          <p:cNvGrpSpPr/>
          <p:nvPr/>
        </p:nvGrpSpPr>
        <p:grpSpPr>
          <a:xfrm>
            <a:off x="0" y="12"/>
            <a:ext cx="2777609" cy="2625578"/>
            <a:chOff x="0" y="6"/>
            <a:chExt cx="2777607" cy="2625576"/>
          </a:xfrm>
        </p:grpSpPr>
        <p:sp>
          <p:nvSpPr>
            <p:cNvPr id="225" name="object 6"/>
            <p:cNvSpPr/>
            <p:nvPr/>
          </p:nvSpPr>
          <p:spPr>
            <a:xfrm>
              <a:off x="0" y="6"/>
              <a:ext cx="2777609" cy="2625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601" y="21600"/>
                  </a:moveTo>
                  <a:lnTo>
                    <a:pt x="8224" y="21594"/>
                  </a:lnTo>
                  <a:lnTo>
                    <a:pt x="7850" y="21577"/>
                  </a:lnTo>
                  <a:lnTo>
                    <a:pt x="7479" y="21550"/>
                  </a:lnTo>
                  <a:lnTo>
                    <a:pt x="7111" y="21511"/>
                  </a:lnTo>
                  <a:lnTo>
                    <a:pt x="6746" y="21461"/>
                  </a:lnTo>
                  <a:lnTo>
                    <a:pt x="6384" y="21401"/>
                  </a:lnTo>
                  <a:lnTo>
                    <a:pt x="6025" y="21330"/>
                  </a:lnTo>
                  <a:lnTo>
                    <a:pt x="5670" y="21249"/>
                  </a:lnTo>
                  <a:lnTo>
                    <a:pt x="5319" y="21158"/>
                  </a:lnTo>
                  <a:lnTo>
                    <a:pt x="4972" y="21057"/>
                  </a:lnTo>
                  <a:lnTo>
                    <a:pt x="4628" y="20946"/>
                  </a:lnTo>
                  <a:lnTo>
                    <a:pt x="4289" y="20825"/>
                  </a:lnTo>
                  <a:lnTo>
                    <a:pt x="3953" y="20695"/>
                  </a:lnTo>
                  <a:lnTo>
                    <a:pt x="3623" y="20556"/>
                  </a:lnTo>
                  <a:lnTo>
                    <a:pt x="3296" y="20407"/>
                  </a:lnTo>
                  <a:lnTo>
                    <a:pt x="2975" y="20249"/>
                  </a:lnTo>
                  <a:lnTo>
                    <a:pt x="2658" y="20082"/>
                  </a:lnTo>
                  <a:lnTo>
                    <a:pt x="2346" y="19907"/>
                  </a:lnTo>
                  <a:lnTo>
                    <a:pt x="2039" y="19722"/>
                  </a:lnTo>
                  <a:lnTo>
                    <a:pt x="1738" y="19530"/>
                  </a:lnTo>
                  <a:lnTo>
                    <a:pt x="1442" y="19329"/>
                  </a:lnTo>
                  <a:lnTo>
                    <a:pt x="1152" y="19120"/>
                  </a:lnTo>
                  <a:lnTo>
                    <a:pt x="867" y="18903"/>
                  </a:lnTo>
                  <a:lnTo>
                    <a:pt x="588" y="18678"/>
                  </a:lnTo>
                  <a:lnTo>
                    <a:pt x="315" y="18445"/>
                  </a:lnTo>
                  <a:lnTo>
                    <a:pt x="48" y="18205"/>
                  </a:lnTo>
                  <a:lnTo>
                    <a:pt x="0" y="18159"/>
                  </a:lnTo>
                  <a:lnTo>
                    <a:pt x="0" y="0"/>
                  </a:lnTo>
                  <a:lnTo>
                    <a:pt x="19276" y="0"/>
                  </a:lnTo>
                  <a:lnTo>
                    <a:pt x="19453" y="275"/>
                  </a:lnTo>
                  <a:lnTo>
                    <a:pt x="19643" y="588"/>
                  </a:lnTo>
                  <a:lnTo>
                    <a:pt x="19825" y="907"/>
                  </a:lnTo>
                  <a:lnTo>
                    <a:pt x="19999" y="1231"/>
                  </a:lnTo>
                  <a:lnTo>
                    <a:pt x="20165" y="1561"/>
                  </a:lnTo>
                  <a:lnTo>
                    <a:pt x="20323" y="1896"/>
                  </a:lnTo>
                  <a:lnTo>
                    <a:pt x="20472" y="2236"/>
                  </a:lnTo>
                  <a:lnTo>
                    <a:pt x="20613" y="2582"/>
                  </a:lnTo>
                  <a:lnTo>
                    <a:pt x="20745" y="2932"/>
                  </a:lnTo>
                  <a:lnTo>
                    <a:pt x="20868" y="3286"/>
                  </a:lnTo>
                  <a:lnTo>
                    <a:pt x="20982" y="3645"/>
                  </a:lnTo>
                  <a:lnTo>
                    <a:pt x="21087" y="4009"/>
                  </a:lnTo>
                  <a:lnTo>
                    <a:pt x="21182" y="4376"/>
                  </a:lnTo>
                  <a:lnTo>
                    <a:pt x="21268" y="4748"/>
                  </a:lnTo>
                  <a:lnTo>
                    <a:pt x="21345" y="5123"/>
                  </a:lnTo>
                  <a:lnTo>
                    <a:pt x="21412" y="5503"/>
                  </a:lnTo>
                  <a:lnTo>
                    <a:pt x="21469" y="5886"/>
                  </a:lnTo>
                  <a:lnTo>
                    <a:pt x="21516" y="6272"/>
                  </a:lnTo>
                  <a:lnTo>
                    <a:pt x="21552" y="6661"/>
                  </a:lnTo>
                  <a:lnTo>
                    <a:pt x="21579" y="7054"/>
                  </a:lnTo>
                  <a:lnTo>
                    <a:pt x="21595" y="7449"/>
                  </a:lnTo>
                  <a:lnTo>
                    <a:pt x="21600" y="7848"/>
                  </a:lnTo>
                  <a:lnTo>
                    <a:pt x="21595" y="8246"/>
                  </a:lnTo>
                  <a:lnTo>
                    <a:pt x="21579" y="8642"/>
                  </a:lnTo>
                  <a:lnTo>
                    <a:pt x="21552" y="9034"/>
                  </a:lnTo>
                  <a:lnTo>
                    <a:pt x="21516" y="9424"/>
                  </a:lnTo>
                  <a:lnTo>
                    <a:pt x="21469" y="9810"/>
                  </a:lnTo>
                  <a:lnTo>
                    <a:pt x="21412" y="10193"/>
                  </a:lnTo>
                  <a:lnTo>
                    <a:pt x="21345" y="10572"/>
                  </a:lnTo>
                  <a:lnTo>
                    <a:pt x="21268" y="10948"/>
                  </a:lnTo>
                  <a:lnTo>
                    <a:pt x="21182" y="11319"/>
                  </a:lnTo>
                  <a:lnTo>
                    <a:pt x="21087" y="11687"/>
                  </a:lnTo>
                  <a:lnTo>
                    <a:pt x="20982" y="12050"/>
                  </a:lnTo>
                  <a:lnTo>
                    <a:pt x="20868" y="12410"/>
                  </a:lnTo>
                  <a:lnTo>
                    <a:pt x="20745" y="12764"/>
                  </a:lnTo>
                  <a:lnTo>
                    <a:pt x="20613" y="13114"/>
                  </a:lnTo>
                  <a:lnTo>
                    <a:pt x="20472" y="13459"/>
                  </a:lnTo>
                  <a:lnTo>
                    <a:pt x="20323" y="13799"/>
                  </a:lnTo>
                  <a:lnTo>
                    <a:pt x="20165" y="14135"/>
                  </a:lnTo>
                  <a:lnTo>
                    <a:pt x="19999" y="14464"/>
                  </a:lnTo>
                  <a:lnTo>
                    <a:pt x="19825" y="14789"/>
                  </a:lnTo>
                  <a:lnTo>
                    <a:pt x="19643" y="15108"/>
                  </a:lnTo>
                  <a:lnTo>
                    <a:pt x="19453" y="15421"/>
                  </a:lnTo>
                  <a:lnTo>
                    <a:pt x="19255" y="15728"/>
                  </a:lnTo>
                  <a:lnTo>
                    <a:pt x="19050" y="16029"/>
                  </a:lnTo>
                  <a:lnTo>
                    <a:pt x="18838" y="16325"/>
                  </a:lnTo>
                  <a:lnTo>
                    <a:pt x="18618" y="16613"/>
                  </a:lnTo>
                  <a:lnTo>
                    <a:pt x="18391" y="16896"/>
                  </a:lnTo>
                  <a:lnTo>
                    <a:pt x="18156" y="17171"/>
                  </a:lnTo>
                  <a:lnTo>
                    <a:pt x="17916" y="17440"/>
                  </a:lnTo>
                  <a:lnTo>
                    <a:pt x="17668" y="17702"/>
                  </a:lnTo>
                  <a:lnTo>
                    <a:pt x="17414" y="17957"/>
                  </a:lnTo>
                  <a:lnTo>
                    <a:pt x="17153" y="18205"/>
                  </a:lnTo>
                  <a:lnTo>
                    <a:pt x="16886" y="18445"/>
                  </a:lnTo>
                  <a:lnTo>
                    <a:pt x="16613" y="18678"/>
                  </a:lnTo>
                  <a:lnTo>
                    <a:pt x="16334" y="18903"/>
                  </a:lnTo>
                  <a:lnTo>
                    <a:pt x="16050" y="19120"/>
                  </a:lnTo>
                  <a:lnTo>
                    <a:pt x="15759" y="19329"/>
                  </a:lnTo>
                  <a:lnTo>
                    <a:pt x="15463" y="19530"/>
                  </a:lnTo>
                  <a:lnTo>
                    <a:pt x="15162" y="19722"/>
                  </a:lnTo>
                  <a:lnTo>
                    <a:pt x="14855" y="19907"/>
                  </a:lnTo>
                  <a:lnTo>
                    <a:pt x="14543" y="20082"/>
                  </a:lnTo>
                  <a:lnTo>
                    <a:pt x="14226" y="20249"/>
                  </a:lnTo>
                  <a:lnTo>
                    <a:pt x="13905" y="20407"/>
                  </a:lnTo>
                  <a:lnTo>
                    <a:pt x="13579" y="20556"/>
                  </a:lnTo>
                  <a:lnTo>
                    <a:pt x="13248" y="20695"/>
                  </a:lnTo>
                  <a:lnTo>
                    <a:pt x="12913" y="20825"/>
                  </a:lnTo>
                  <a:lnTo>
                    <a:pt x="12573" y="20946"/>
                  </a:lnTo>
                  <a:lnTo>
                    <a:pt x="12230" y="21057"/>
                  </a:lnTo>
                  <a:lnTo>
                    <a:pt x="11882" y="21158"/>
                  </a:lnTo>
                  <a:lnTo>
                    <a:pt x="11531" y="21249"/>
                  </a:lnTo>
                  <a:lnTo>
                    <a:pt x="11176" y="21330"/>
                  </a:lnTo>
                  <a:lnTo>
                    <a:pt x="10817" y="21401"/>
                  </a:lnTo>
                  <a:lnTo>
                    <a:pt x="10455" y="21461"/>
                  </a:lnTo>
                  <a:lnTo>
                    <a:pt x="10090" y="21511"/>
                  </a:lnTo>
                  <a:lnTo>
                    <a:pt x="9722" y="21550"/>
                  </a:lnTo>
                  <a:lnTo>
                    <a:pt x="9351" y="21577"/>
                  </a:lnTo>
                  <a:lnTo>
                    <a:pt x="8977" y="21594"/>
                  </a:lnTo>
                  <a:lnTo>
                    <a:pt x="8601" y="21600"/>
                  </a:lnTo>
                  <a:close/>
                </a:path>
              </a:pathLst>
            </a:cu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pic>
          <p:nvPicPr>
            <p:cNvPr id="226" name="object 7" descr="object 7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47010" y="663283"/>
              <a:ext cx="1511423" cy="11066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8" name="object 8"/>
          <p:cNvSpPr/>
          <p:nvPr/>
        </p:nvSpPr>
        <p:spPr>
          <a:xfrm>
            <a:off x="1570158" y="4383535"/>
            <a:ext cx="2610069" cy="121776"/>
          </a:xfrm>
          <a:prstGeom prst="rect">
            <a:avLst/>
          </a:prstGeom>
          <a:solidFill>
            <a:srgbClr val="BAA08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29" name="object 9"/>
          <p:cNvSpPr/>
          <p:nvPr/>
        </p:nvSpPr>
        <p:spPr>
          <a:xfrm>
            <a:off x="6269416" y="4383535"/>
            <a:ext cx="2610069" cy="121776"/>
          </a:xfrm>
          <a:prstGeom prst="rect">
            <a:avLst/>
          </a:prstGeom>
          <a:solidFill>
            <a:srgbClr val="BAA08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30" name="object 10"/>
          <p:cNvSpPr/>
          <p:nvPr/>
        </p:nvSpPr>
        <p:spPr>
          <a:xfrm>
            <a:off x="12526412" y="4383535"/>
            <a:ext cx="2610069" cy="121776"/>
          </a:xfrm>
          <a:prstGeom prst="rect">
            <a:avLst/>
          </a:prstGeom>
          <a:solidFill>
            <a:srgbClr val="BAA08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31" name="object 11" descr="object 1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34524" y="147975"/>
            <a:ext cx="2143125" cy="2143126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object 12"/>
          <p:cNvSpPr txBox="1"/>
          <p:nvPr/>
        </p:nvSpPr>
        <p:spPr>
          <a:xfrm>
            <a:off x="1691662" y="3049039"/>
            <a:ext cx="2369186" cy="947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38429" marR="5080" indent="-126364">
              <a:lnSpc>
                <a:spcPts val="3700"/>
              </a:lnSpc>
              <a:spcBef>
                <a:spcPts val="800"/>
              </a:spcBef>
              <a:defRPr b="1" spc="95" sz="3700">
                <a:solidFill>
                  <a:srgbClr val="535353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P</a:t>
            </a:r>
            <a:r>
              <a:rPr spc="229"/>
              <a:t>r</a:t>
            </a:r>
            <a:r>
              <a:rPr spc="165"/>
              <a:t>o</a:t>
            </a:r>
            <a:r>
              <a:rPr spc="220"/>
              <a:t>b</a:t>
            </a:r>
            <a:r>
              <a:rPr spc="165"/>
              <a:t>l</a:t>
            </a:r>
            <a:r>
              <a:rPr spc="149"/>
              <a:t>è</a:t>
            </a:r>
            <a:r>
              <a:rPr spc="365"/>
              <a:t>m</a:t>
            </a:r>
            <a:r>
              <a:t>e  </a:t>
            </a:r>
            <a:r>
              <a:rPr spc="180"/>
              <a:t>identifié</a:t>
            </a:r>
          </a:p>
        </p:txBody>
      </p:sp>
      <p:sp>
        <p:nvSpPr>
          <p:cNvPr id="233" name="object 13"/>
          <p:cNvSpPr txBox="1"/>
          <p:nvPr>
            <p:ph type="title"/>
          </p:nvPr>
        </p:nvSpPr>
        <p:spPr>
          <a:xfrm>
            <a:off x="6012739" y="2991889"/>
            <a:ext cx="3125471" cy="1075691"/>
          </a:xfrm>
          <a:prstGeom prst="rect">
            <a:avLst/>
          </a:prstGeom>
        </p:spPr>
        <p:txBody>
          <a:bodyPr/>
          <a:lstStyle/>
          <a:p>
            <a:pPr marR="5080" indent="173354">
              <a:lnSpc>
                <a:spcPts val="3700"/>
              </a:lnSpc>
              <a:spcBef>
                <a:spcPts val="800"/>
              </a:spcBef>
              <a:defRPr spc="200" sz="3700">
                <a:solidFill>
                  <a:srgbClr val="535353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Explication  du</a:t>
            </a:r>
            <a:r>
              <a:rPr spc="0"/>
              <a:t> </a:t>
            </a:r>
            <a:r>
              <a:t>problème</a:t>
            </a:r>
          </a:p>
        </p:txBody>
      </p:sp>
      <p:sp>
        <p:nvSpPr>
          <p:cNvPr id="234" name="object 14"/>
          <p:cNvSpPr txBox="1"/>
          <p:nvPr/>
        </p:nvSpPr>
        <p:spPr>
          <a:xfrm>
            <a:off x="11941303" y="3049039"/>
            <a:ext cx="3782696" cy="947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716280" marR="5080" indent="-704215">
              <a:lnSpc>
                <a:spcPts val="3700"/>
              </a:lnSpc>
              <a:spcBef>
                <a:spcPts val="800"/>
              </a:spcBef>
              <a:defRPr b="1" spc="175" sz="3700">
                <a:solidFill>
                  <a:srgbClr val="535353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Bonne</a:t>
            </a:r>
            <a:r>
              <a:rPr spc="104"/>
              <a:t> </a:t>
            </a:r>
            <a:r>
              <a:rPr spc="195"/>
              <a:t>pratique </a:t>
            </a:r>
            <a:r>
              <a:rPr spc="-810"/>
              <a:t> </a:t>
            </a:r>
            <a:r>
              <a:rPr spc="245"/>
              <a:t>à</a:t>
            </a:r>
            <a:r>
              <a:rPr spc="135"/>
              <a:t> </a:t>
            </a:r>
            <a:r>
              <a:rPr spc="190"/>
              <a:t>adopter</a:t>
            </a:r>
          </a:p>
        </p:txBody>
      </p:sp>
      <p:sp>
        <p:nvSpPr>
          <p:cNvPr id="235" name="object 15"/>
          <p:cNvSpPr txBox="1"/>
          <p:nvPr/>
        </p:nvSpPr>
        <p:spPr>
          <a:xfrm>
            <a:off x="1688064" y="5963911"/>
            <a:ext cx="2376172" cy="1452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 algn="ctr">
              <a:lnSpc>
                <a:spcPct val="115399"/>
              </a:lnSpc>
              <a:spcBef>
                <a:spcPts val="100"/>
              </a:spcBef>
              <a:defRPr spc="10" sz="2600">
                <a:solidFill>
                  <a:srgbClr val="09202E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Blackhat,</a:t>
            </a:r>
            <a:r>
              <a:rPr spc="-200"/>
              <a:t> </a:t>
            </a:r>
            <a:r>
              <a:rPr spc="-35"/>
              <a:t>texte </a:t>
            </a:r>
            <a:r>
              <a:rPr spc="-805"/>
              <a:t> </a:t>
            </a:r>
            <a:r>
              <a:rPr spc="140"/>
              <a:t>masqué </a:t>
            </a:r>
            <a:r>
              <a:rPr spc="110"/>
              <a:t>dans </a:t>
            </a:r>
            <a:r>
              <a:rPr spc="-810"/>
              <a:t> </a:t>
            </a:r>
            <a:r>
              <a:rPr spc="90"/>
              <a:t>des</a:t>
            </a:r>
            <a:r>
              <a:rPr spc="-125"/>
              <a:t> </a:t>
            </a:r>
            <a:r>
              <a:rPr spc="-85"/>
              <a:t>div.</a:t>
            </a:r>
          </a:p>
        </p:txBody>
      </p:sp>
      <p:sp>
        <p:nvSpPr>
          <p:cNvPr id="236" name="object 16"/>
          <p:cNvSpPr txBox="1"/>
          <p:nvPr/>
        </p:nvSpPr>
        <p:spPr>
          <a:xfrm>
            <a:off x="4856343" y="4792336"/>
            <a:ext cx="5220971" cy="4006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635" marR="5080" indent="10794" algn="ctr">
              <a:lnSpc>
                <a:spcPct val="115399"/>
              </a:lnSpc>
              <a:spcBef>
                <a:spcPts val="100"/>
              </a:spcBef>
              <a:defRPr spc="-85" sz="2600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Texte </a:t>
            </a:r>
            <a:r>
              <a:rPr spc="140"/>
              <a:t>masqué </a:t>
            </a:r>
            <a:r>
              <a:rPr spc="110"/>
              <a:t>dans </a:t>
            </a:r>
            <a:r>
              <a:rPr spc="0"/>
              <a:t>le </a:t>
            </a:r>
            <a:r>
              <a:rPr spc="104"/>
              <a:t>header </a:t>
            </a:r>
            <a:r>
              <a:rPr spc="110"/>
              <a:t> </a:t>
            </a:r>
            <a:r>
              <a:rPr spc="55"/>
              <a:t>et </a:t>
            </a:r>
            <a:r>
              <a:rPr spc="110"/>
              <a:t>dans </a:t>
            </a:r>
            <a:r>
              <a:rPr spc="0"/>
              <a:t>le </a:t>
            </a:r>
            <a:r>
              <a:rPr spc="-55"/>
              <a:t>footer, </a:t>
            </a:r>
            <a:r>
              <a:rPr spc="45"/>
              <a:t>où </a:t>
            </a:r>
            <a:r>
              <a:rPr spc="90"/>
              <a:t>des </a:t>
            </a:r>
            <a:r>
              <a:rPr spc="15"/>
              <a:t>mots- </a:t>
            </a:r>
            <a:r>
              <a:rPr spc="-810"/>
              <a:t> </a:t>
            </a:r>
            <a:r>
              <a:rPr spc="65"/>
              <a:t>clés </a:t>
            </a:r>
            <a:r>
              <a:rPr spc="10"/>
              <a:t>sont </a:t>
            </a:r>
            <a:r>
              <a:rPr spc="0"/>
              <a:t>dissimulés </a:t>
            </a:r>
            <a:r>
              <a:rPr spc="200"/>
              <a:t>avec </a:t>
            </a:r>
            <a:r>
              <a:rPr spc="70"/>
              <a:t>une </a:t>
            </a:r>
            <a:r>
              <a:rPr spc="75"/>
              <a:t> </a:t>
            </a:r>
            <a:r>
              <a:rPr spc="45"/>
              <a:t>police </a:t>
            </a:r>
            <a:r>
              <a:rPr spc="140"/>
              <a:t>de </a:t>
            </a:r>
            <a:r>
              <a:rPr spc="30"/>
              <a:t>couleurs </a:t>
            </a:r>
            <a:r>
              <a:rPr spc="104"/>
              <a:t>blanche </a:t>
            </a:r>
            <a:r>
              <a:rPr spc="-35"/>
              <a:t>sur </a:t>
            </a:r>
            <a:r>
              <a:rPr spc="-810"/>
              <a:t> </a:t>
            </a:r>
            <a:r>
              <a:rPr spc="20"/>
              <a:t>fond </a:t>
            </a:r>
            <a:r>
              <a:rPr spc="30"/>
              <a:t>blanc. </a:t>
            </a:r>
            <a:r>
              <a:rPr spc="70"/>
              <a:t>Google </a:t>
            </a:r>
            <a:r>
              <a:rPr spc="55"/>
              <a:t>considère </a:t>
            </a:r>
            <a:r>
              <a:rPr spc="60"/>
              <a:t> </a:t>
            </a:r>
            <a:r>
              <a:rPr spc="140"/>
              <a:t>cela </a:t>
            </a:r>
            <a:r>
              <a:rPr spc="185"/>
              <a:t>comme </a:t>
            </a:r>
            <a:r>
              <a:rPr spc="70"/>
              <a:t>une </a:t>
            </a:r>
            <a:r>
              <a:rPr spc="114"/>
              <a:t>mauvaise </a:t>
            </a:r>
            <a:r>
              <a:rPr spc="120"/>
              <a:t> </a:t>
            </a:r>
            <a:r>
              <a:rPr spc="110"/>
              <a:t>p</a:t>
            </a:r>
            <a:r>
              <a:rPr spc="-130"/>
              <a:t>r</a:t>
            </a:r>
            <a:r>
              <a:rPr spc="310"/>
              <a:t>a</a:t>
            </a:r>
            <a:r>
              <a:rPr spc="-55"/>
              <a:t>t</a:t>
            </a:r>
            <a:r>
              <a:rPr spc="-164"/>
              <a:t>i</a:t>
            </a:r>
            <a:r>
              <a:rPr spc="110"/>
              <a:t>q</a:t>
            </a:r>
            <a:r>
              <a:rPr spc="25"/>
              <a:t>u</a:t>
            </a:r>
            <a:r>
              <a:rPr spc="164"/>
              <a:t>e</a:t>
            </a:r>
            <a:r>
              <a:rPr spc="-114"/>
              <a:t> </a:t>
            </a:r>
            <a:r>
              <a:rPr spc="110"/>
              <a:t>d</a:t>
            </a:r>
            <a:r>
              <a:rPr spc="164"/>
              <a:t>e</a:t>
            </a:r>
            <a:r>
              <a:rPr spc="-114"/>
              <a:t> </a:t>
            </a:r>
            <a:r>
              <a:rPr spc="80"/>
              <a:t>S</a:t>
            </a:r>
            <a:r>
              <a:rPr spc="-110"/>
              <a:t>E</a:t>
            </a:r>
            <a:r>
              <a:rPr spc="25"/>
              <a:t>O</a:t>
            </a:r>
            <a:r>
              <a:rPr spc="-114"/>
              <a:t> </a:t>
            </a:r>
            <a:r>
              <a:rPr spc="160"/>
              <a:t>e</a:t>
            </a:r>
            <a:r>
              <a:rPr spc="-50"/>
              <a:t>t</a:t>
            </a:r>
            <a:r>
              <a:rPr spc="-114"/>
              <a:t> </a:t>
            </a:r>
            <a:r>
              <a:rPr spc="-164"/>
              <a:t>i</a:t>
            </a:r>
            <a:r>
              <a:rPr spc="-160"/>
              <a:t>l</a:t>
            </a:r>
            <a:r>
              <a:rPr spc="-114"/>
              <a:t> </a:t>
            </a:r>
            <a:r>
              <a:rPr spc="-5"/>
              <a:t>s</a:t>
            </a:r>
            <a:r>
              <a:rPr spc="310"/>
              <a:t>a</a:t>
            </a:r>
            <a:r>
              <a:rPr spc="25"/>
              <a:t>n</a:t>
            </a:r>
            <a:r>
              <a:rPr spc="254"/>
              <a:t>c</a:t>
            </a:r>
            <a:r>
              <a:rPr spc="-55"/>
              <a:t>t</a:t>
            </a:r>
            <a:r>
              <a:rPr spc="-164"/>
              <a:t>i</a:t>
            </a:r>
            <a:r>
              <a:rPr spc="65"/>
              <a:t>o</a:t>
            </a:r>
            <a:r>
              <a:rPr spc="25"/>
              <a:t>nn</a:t>
            </a:r>
            <a:r>
              <a:rPr spc="120"/>
              <a:t>e  </a:t>
            </a:r>
            <a:r>
              <a:rPr spc="114"/>
              <a:t>donc</a:t>
            </a:r>
            <a:r>
              <a:rPr spc="-120"/>
              <a:t> </a:t>
            </a:r>
            <a:r>
              <a:rPr spc="0"/>
              <a:t>le</a:t>
            </a:r>
            <a:r>
              <a:rPr spc="-114"/>
              <a:t> </a:t>
            </a:r>
            <a:r>
              <a:rPr spc="10"/>
              <a:t>Blackhat.</a:t>
            </a:r>
          </a:p>
        </p:txBody>
      </p:sp>
      <p:sp>
        <p:nvSpPr>
          <p:cNvPr id="237" name="object 17"/>
          <p:cNvSpPr txBox="1"/>
          <p:nvPr/>
        </p:nvSpPr>
        <p:spPr>
          <a:xfrm>
            <a:off x="10668934" y="733197"/>
            <a:ext cx="6569710" cy="393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pc="-30" sz="2400" u="sng">
                <a:uFill>
                  <a:solidFill>
                    <a:srgbClr val="000000"/>
                  </a:solidFill>
                </a:uFill>
                <a:latin typeface="Lucida Sans Unicode"/>
                <a:ea typeface="Lucida Sans Unicode"/>
                <a:cs typeface="Lucida Sans Unicode"/>
                <a:sym typeface="Lucida Sans Unicode"/>
                <a:hlinkClick r:id="rId7" invalidUrl="" action="" tgtFrame="" tooltip="" history="1" highlightClick="0" endSnd="0"/>
              </a:defRPr>
            </a:lvl1pPr>
          </a:lstStyle>
          <a:p>
            <a:pPr>
              <a:defRPr u="none">
                <a:uFillTx/>
              </a:defRPr>
            </a:pPr>
            <a:r>
              <a:rPr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https://www.seo.fr/definition/black-hat-seo</a:t>
            </a:r>
          </a:p>
        </p:txBody>
      </p:sp>
      <p:sp>
        <p:nvSpPr>
          <p:cNvPr id="238" name="object 18"/>
          <p:cNvSpPr txBox="1"/>
          <p:nvPr/>
        </p:nvSpPr>
        <p:spPr>
          <a:xfrm>
            <a:off x="10762974" y="5049511"/>
            <a:ext cx="7018020" cy="5247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751205" indent="12064" algn="ctr">
              <a:lnSpc>
                <a:spcPct val="115399"/>
              </a:lnSpc>
              <a:spcBef>
                <a:spcPts val="100"/>
              </a:spcBef>
              <a:defRPr spc="-160" sz="2600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Il</a:t>
            </a:r>
            <a:r>
              <a:rPr spc="-114"/>
              <a:t> </a:t>
            </a:r>
            <a:r>
              <a:rPr spc="-120"/>
              <a:t>f</a:t>
            </a:r>
            <a:r>
              <a:rPr spc="310"/>
              <a:t>a</a:t>
            </a:r>
            <a:r>
              <a:rPr spc="25"/>
              <a:t>u</a:t>
            </a:r>
            <a:r>
              <a:rPr spc="-50"/>
              <a:t>t</a:t>
            </a:r>
            <a:r>
              <a:rPr spc="-114"/>
              <a:t> </a:t>
            </a:r>
            <a:r>
              <a:rPr spc="-55"/>
              <a:t>t</a:t>
            </a:r>
            <a:r>
              <a:rPr spc="65"/>
              <a:t>o</a:t>
            </a:r>
            <a:r>
              <a:rPr spc="25"/>
              <a:t>u</a:t>
            </a:r>
            <a:r>
              <a:rPr spc="-189"/>
              <a:t>j</a:t>
            </a:r>
            <a:r>
              <a:rPr spc="65"/>
              <a:t>o</a:t>
            </a:r>
            <a:r>
              <a:rPr spc="25"/>
              <a:t>u</a:t>
            </a:r>
            <a:r>
              <a:rPr spc="-130"/>
              <a:t>r</a:t>
            </a:r>
            <a:r>
              <a:rPr spc="0"/>
              <a:t>s</a:t>
            </a:r>
            <a:r>
              <a:rPr spc="-114"/>
              <a:t> </a:t>
            </a:r>
            <a:r>
              <a:rPr spc="254"/>
              <a:t>c</a:t>
            </a:r>
            <a:r>
              <a:rPr spc="65"/>
              <a:t>o</a:t>
            </a:r>
            <a:r>
              <a:rPr spc="25"/>
              <a:t>nn</a:t>
            </a:r>
            <a:r>
              <a:rPr spc="310"/>
              <a:t>a</a:t>
            </a:r>
            <a:r>
              <a:rPr spc="-164"/>
              <a:t>i</a:t>
            </a:r>
            <a:r>
              <a:rPr spc="-55"/>
              <a:t>t</a:t>
            </a:r>
            <a:r>
              <a:rPr spc="-130"/>
              <a:t>r</a:t>
            </a:r>
            <a:r>
              <a:rPr spc="164"/>
              <a:t>e</a:t>
            </a:r>
            <a:r>
              <a:rPr spc="-114"/>
              <a:t> </a:t>
            </a:r>
            <a:r>
              <a:rPr spc="-164"/>
              <a:t>l</a:t>
            </a:r>
            <a:r>
              <a:rPr spc="160"/>
              <a:t>e</a:t>
            </a:r>
            <a:r>
              <a:rPr spc="0"/>
              <a:t>s</a:t>
            </a:r>
            <a:r>
              <a:rPr spc="-114"/>
              <a:t> </a:t>
            </a:r>
            <a:r>
              <a:rPr spc="110"/>
              <a:t>b</a:t>
            </a:r>
            <a:r>
              <a:rPr spc="65"/>
              <a:t>o</a:t>
            </a:r>
            <a:r>
              <a:rPr spc="25"/>
              <a:t>nn</a:t>
            </a:r>
            <a:r>
              <a:rPr spc="160"/>
              <a:t>e</a:t>
            </a:r>
            <a:r>
              <a:rPr spc="0"/>
              <a:t>s</a:t>
            </a:r>
            <a:r>
              <a:rPr spc="-114"/>
              <a:t> </a:t>
            </a:r>
            <a:r>
              <a:rPr spc="160"/>
              <a:t>e</a:t>
            </a:r>
            <a:r>
              <a:rPr spc="-45"/>
              <a:t>t  </a:t>
            </a:r>
            <a:r>
              <a:rPr spc="104"/>
              <a:t>mauvaises </a:t>
            </a:r>
            <a:r>
              <a:rPr spc="40"/>
              <a:t>pratiques </a:t>
            </a:r>
            <a:r>
              <a:rPr spc="94"/>
              <a:t>en </a:t>
            </a:r>
            <a:r>
              <a:rPr spc="75"/>
              <a:t>matière </a:t>
            </a:r>
            <a:r>
              <a:rPr spc="140"/>
              <a:t>de </a:t>
            </a:r>
            <a:r>
              <a:rPr spc="145"/>
              <a:t> </a:t>
            </a:r>
            <a:r>
              <a:rPr spc="80"/>
              <a:t>S</a:t>
            </a:r>
            <a:r>
              <a:rPr spc="-110"/>
              <a:t>E</a:t>
            </a:r>
            <a:r>
              <a:rPr spc="20"/>
              <a:t>O</a:t>
            </a:r>
            <a:r>
              <a:rPr spc="-350"/>
              <a:t>.</a:t>
            </a:r>
            <a:r>
              <a:rPr spc="-114"/>
              <a:t> </a:t>
            </a:r>
            <a:r>
              <a:rPr spc="20"/>
              <a:t>P</a:t>
            </a:r>
            <a:r>
              <a:rPr spc="65"/>
              <a:t>o</a:t>
            </a:r>
            <a:r>
              <a:rPr spc="25"/>
              <a:t>u</a:t>
            </a:r>
            <a:r>
              <a:rPr spc="-125"/>
              <a:t>r</a:t>
            </a:r>
            <a:r>
              <a:rPr spc="-114"/>
              <a:t> </a:t>
            </a:r>
            <a:r>
              <a:rPr spc="110"/>
              <a:t>p</a:t>
            </a:r>
            <a:r>
              <a:rPr spc="65"/>
              <a:t>o</a:t>
            </a:r>
            <a:r>
              <a:rPr spc="25"/>
              <a:t>u</a:t>
            </a:r>
            <a:r>
              <a:rPr spc="70"/>
              <a:t>v</a:t>
            </a:r>
            <a:r>
              <a:rPr spc="65"/>
              <a:t>o</a:t>
            </a:r>
            <a:r>
              <a:rPr spc="-164"/>
              <a:t>i</a:t>
            </a:r>
            <a:r>
              <a:rPr spc="-125"/>
              <a:t>r</a:t>
            </a:r>
            <a:r>
              <a:rPr spc="-114"/>
              <a:t> </a:t>
            </a:r>
            <a:r>
              <a:rPr spc="25"/>
              <a:t>u</a:t>
            </a:r>
            <a:r>
              <a:rPr spc="-55"/>
              <a:t>t</a:t>
            </a:r>
            <a:r>
              <a:rPr spc="-164"/>
              <a:t>ili</a:t>
            </a:r>
            <a:r>
              <a:rPr spc="-5"/>
              <a:t>s</a:t>
            </a:r>
            <a:r>
              <a:rPr spc="160"/>
              <a:t>e</a:t>
            </a:r>
            <a:r>
              <a:rPr spc="-125"/>
              <a:t>r</a:t>
            </a:r>
            <a:r>
              <a:rPr spc="-114"/>
              <a:t> </a:t>
            </a:r>
            <a:r>
              <a:rPr spc="-164"/>
              <a:t>l</a:t>
            </a:r>
            <a:r>
              <a:rPr spc="160"/>
              <a:t>e</a:t>
            </a:r>
            <a:r>
              <a:rPr spc="0"/>
              <a:t>s</a:t>
            </a:r>
            <a:r>
              <a:rPr spc="-114"/>
              <a:t> </a:t>
            </a:r>
            <a:r>
              <a:rPr spc="110"/>
              <a:t>b</a:t>
            </a:r>
            <a:r>
              <a:rPr spc="65"/>
              <a:t>o</a:t>
            </a:r>
            <a:r>
              <a:rPr spc="25"/>
              <a:t>nn</a:t>
            </a:r>
            <a:r>
              <a:rPr spc="160"/>
              <a:t>e</a:t>
            </a:r>
            <a:r>
              <a:rPr spc="0"/>
              <a:t>s</a:t>
            </a:r>
            <a:r>
              <a:rPr spc="-114"/>
              <a:t> </a:t>
            </a:r>
            <a:r>
              <a:rPr spc="160"/>
              <a:t>e</a:t>
            </a:r>
            <a:r>
              <a:rPr spc="-45"/>
              <a:t>t  </a:t>
            </a:r>
            <a:r>
              <a:rPr spc="94"/>
              <a:t>ne </a:t>
            </a:r>
            <a:r>
              <a:rPr spc="140"/>
              <a:t>pas </a:t>
            </a:r>
            <a:r>
              <a:rPr spc="80"/>
              <a:t>malencontreusement </a:t>
            </a:r>
            <a:r>
              <a:rPr spc="45"/>
              <a:t>ou </a:t>
            </a:r>
            <a:r>
              <a:rPr spc="35"/>
              <a:t>bien </a:t>
            </a:r>
            <a:r>
              <a:rPr spc="-810"/>
              <a:t> </a:t>
            </a:r>
            <a:r>
              <a:rPr spc="40"/>
              <a:t>volontairement</a:t>
            </a:r>
            <a:r>
              <a:rPr spc="-125"/>
              <a:t> </a:t>
            </a:r>
            <a:r>
              <a:rPr spc="-60"/>
              <a:t>utiliser</a:t>
            </a:r>
            <a:r>
              <a:rPr spc="-120"/>
              <a:t> </a:t>
            </a:r>
            <a:r>
              <a:rPr spc="0"/>
              <a:t>les</a:t>
            </a:r>
            <a:r>
              <a:rPr spc="-120"/>
              <a:t> </a:t>
            </a:r>
            <a:r>
              <a:rPr spc="55"/>
              <a:t>mauvaises.</a:t>
            </a:r>
          </a:p>
          <a:p>
            <a:pPr>
              <a:defRPr sz="3200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</a:p>
          <a:p>
            <a:pPr marL="634" marR="145414" indent="4129405" algn="ctr">
              <a:lnSpc>
                <a:spcPts val="2900"/>
              </a:lnSpc>
              <a:defRPr b="1" spc="170" sz="2900">
                <a:solidFill>
                  <a:srgbClr val="BAA083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Action </a:t>
            </a:r>
            <a:r>
              <a:rPr spc="175"/>
              <a:t> </a:t>
            </a:r>
            <a:r>
              <a:rPr spc="180"/>
              <a:t>r</a:t>
            </a:r>
            <a:r>
              <a:rPr spc="120"/>
              <a:t>e</a:t>
            </a:r>
            <a:r>
              <a:t>c</a:t>
            </a:r>
            <a:r>
              <a:rPr spc="130"/>
              <a:t>o</a:t>
            </a:r>
            <a:r>
              <a:rPr spc="290"/>
              <a:t>mm</a:t>
            </a:r>
            <a:r>
              <a:rPr spc="190"/>
              <a:t>an</a:t>
            </a:r>
            <a:r>
              <a:rPr spc="155"/>
              <a:t>d</a:t>
            </a:r>
            <a:r>
              <a:rPr spc="120"/>
              <a:t>é</a:t>
            </a:r>
            <a:r>
              <a:rPr spc="125"/>
              <a:t>e</a:t>
            </a:r>
          </a:p>
          <a:p>
            <a:pPr marR="5080" indent="3989704" algn="ctr">
              <a:lnSpc>
                <a:spcPct val="114599"/>
              </a:lnSpc>
              <a:spcBef>
                <a:spcPts val="700"/>
              </a:spcBef>
              <a:defRPr spc="35" sz="2400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Supprimer</a:t>
            </a:r>
            <a:r>
              <a:rPr spc="-140"/>
              <a:t> </a:t>
            </a:r>
            <a:r>
              <a:rPr spc="130"/>
              <a:t>ces</a:t>
            </a:r>
            <a:r>
              <a:rPr spc="-140"/>
              <a:t> </a:t>
            </a:r>
            <a:r>
              <a:rPr spc="-280"/>
              <a:t>&lt;div&gt; </a:t>
            </a:r>
            <a:r>
              <a:rPr spc="-745"/>
              <a:t> </a:t>
            </a:r>
            <a:r>
              <a:rPr spc="-5"/>
              <a:t>qui </a:t>
            </a:r>
            <a:r>
              <a:rPr spc="45"/>
              <a:t>contiennent </a:t>
            </a:r>
            <a:r>
              <a:rPr spc="195"/>
              <a:t>ce </a:t>
            </a:r>
            <a:r>
              <a:rPr spc="200"/>
              <a:t> </a:t>
            </a:r>
            <a:r>
              <a:rPr spc="-30"/>
              <a:t>texte</a:t>
            </a:r>
            <a:r>
              <a:rPr spc="-114"/>
              <a:t> </a:t>
            </a:r>
            <a:r>
              <a:rPr spc="65"/>
              <a:t>masqué.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itr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566927">
              <a:defRPr sz="5580"/>
            </a:pPr>
          </a:p>
        </p:txBody>
      </p:sp>
      <p:grpSp>
        <p:nvGrpSpPr>
          <p:cNvPr id="243" name="Galerie d’images"/>
          <p:cNvGrpSpPr/>
          <p:nvPr/>
        </p:nvGrpSpPr>
        <p:grpSpPr>
          <a:xfrm>
            <a:off x="-376403" y="6747758"/>
            <a:ext cx="18759992" cy="3784552"/>
            <a:chOff x="0" y="0"/>
            <a:chExt cx="18759991" cy="3784551"/>
          </a:xfrm>
        </p:grpSpPr>
        <p:pic>
          <p:nvPicPr>
            <p:cNvPr id="241" name="Capture d’écran 2022-03-30 à 15.36.13.png" descr="Capture d’écran 2022-03-30 à 15.36.13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6314" r="0" b="6314"/>
            <a:stretch>
              <a:fillRect/>
            </a:stretch>
          </p:blipFill>
          <p:spPr>
            <a:xfrm>
              <a:off x="0" y="0"/>
              <a:ext cx="18759992" cy="33781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2" name="Tapez pour saisir une légende."/>
            <p:cNvSpPr/>
            <p:nvPr/>
          </p:nvSpPr>
          <p:spPr>
            <a:xfrm>
              <a:off x="0" y="3454351"/>
              <a:ext cx="18759992" cy="33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Tapez pour saisir une légende.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5465" y="1426327"/>
            <a:ext cx="4528322" cy="85564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object 3" descr="object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23717" y="4339056"/>
            <a:ext cx="5929821" cy="4444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object 4" descr="object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30287" y="9145186"/>
            <a:ext cx="12523435" cy="115308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0" name="object 5"/>
          <p:cNvGrpSpPr/>
          <p:nvPr/>
        </p:nvGrpSpPr>
        <p:grpSpPr>
          <a:xfrm>
            <a:off x="0" y="-1"/>
            <a:ext cx="2777609" cy="2625579"/>
            <a:chOff x="0" y="0"/>
            <a:chExt cx="2777607" cy="2625578"/>
          </a:xfrm>
        </p:grpSpPr>
        <p:sp>
          <p:nvSpPr>
            <p:cNvPr id="248" name="object 6"/>
            <p:cNvSpPr/>
            <p:nvPr/>
          </p:nvSpPr>
          <p:spPr>
            <a:xfrm>
              <a:off x="0" y="-1"/>
              <a:ext cx="2777609" cy="26255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601" y="21600"/>
                  </a:moveTo>
                  <a:lnTo>
                    <a:pt x="8224" y="21594"/>
                  </a:lnTo>
                  <a:lnTo>
                    <a:pt x="7850" y="21577"/>
                  </a:lnTo>
                  <a:lnTo>
                    <a:pt x="7479" y="21550"/>
                  </a:lnTo>
                  <a:lnTo>
                    <a:pt x="7111" y="21511"/>
                  </a:lnTo>
                  <a:lnTo>
                    <a:pt x="6746" y="21461"/>
                  </a:lnTo>
                  <a:lnTo>
                    <a:pt x="6384" y="21401"/>
                  </a:lnTo>
                  <a:lnTo>
                    <a:pt x="6025" y="21330"/>
                  </a:lnTo>
                  <a:lnTo>
                    <a:pt x="5670" y="21249"/>
                  </a:lnTo>
                  <a:lnTo>
                    <a:pt x="5319" y="21158"/>
                  </a:lnTo>
                  <a:lnTo>
                    <a:pt x="4972" y="21057"/>
                  </a:lnTo>
                  <a:lnTo>
                    <a:pt x="4628" y="20946"/>
                  </a:lnTo>
                  <a:lnTo>
                    <a:pt x="4289" y="20825"/>
                  </a:lnTo>
                  <a:lnTo>
                    <a:pt x="3953" y="20695"/>
                  </a:lnTo>
                  <a:lnTo>
                    <a:pt x="3623" y="20556"/>
                  </a:lnTo>
                  <a:lnTo>
                    <a:pt x="3296" y="20407"/>
                  </a:lnTo>
                  <a:lnTo>
                    <a:pt x="2975" y="20249"/>
                  </a:lnTo>
                  <a:lnTo>
                    <a:pt x="2658" y="20082"/>
                  </a:lnTo>
                  <a:lnTo>
                    <a:pt x="2346" y="19907"/>
                  </a:lnTo>
                  <a:lnTo>
                    <a:pt x="2039" y="19722"/>
                  </a:lnTo>
                  <a:lnTo>
                    <a:pt x="1738" y="19530"/>
                  </a:lnTo>
                  <a:lnTo>
                    <a:pt x="1442" y="19329"/>
                  </a:lnTo>
                  <a:lnTo>
                    <a:pt x="1152" y="19120"/>
                  </a:lnTo>
                  <a:lnTo>
                    <a:pt x="867" y="18903"/>
                  </a:lnTo>
                  <a:lnTo>
                    <a:pt x="588" y="18678"/>
                  </a:lnTo>
                  <a:lnTo>
                    <a:pt x="315" y="18445"/>
                  </a:lnTo>
                  <a:lnTo>
                    <a:pt x="48" y="18205"/>
                  </a:lnTo>
                  <a:lnTo>
                    <a:pt x="0" y="18159"/>
                  </a:lnTo>
                  <a:lnTo>
                    <a:pt x="0" y="0"/>
                  </a:lnTo>
                  <a:lnTo>
                    <a:pt x="19276" y="0"/>
                  </a:lnTo>
                  <a:lnTo>
                    <a:pt x="19453" y="275"/>
                  </a:lnTo>
                  <a:lnTo>
                    <a:pt x="19643" y="588"/>
                  </a:lnTo>
                  <a:lnTo>
                    <a:pt x="19825" y="907"/>
                  </a:lnTo>
                  <a:lnTo>
                    <a:pt x="19999" y="1231"/>
                  </a:lnTo>
                  <a:lnTo>
                    <a:pt x="20165" y="1561"/>
                  </a:lnTo>
                  <a:lnTo>
                    <a:pt x="20323" y="1896"/>
                  </a:lnTo>
                  <a:lnTo>
                    <a:pt x="20472" y="2236"/>
                  </a:lnTo>
                  <a:lnTo>
                    <a:pt x="20613" y="2582"/>
                  </a:lnTo>
                  <a:lnTo>
                    <a:pt x="20745" y="2932"/>
                  </a:lnTo>
                  <a:lnTo>
                    <a:pt x="20868" y="3286"/>
                  </a:lnTo>
                  <a:lnTo>
                    <a:pt x="20982" y="3645"/>
                  </a:lnTo>
                  <a:lnTo>
                    <a:pt x="21087" y="4009"/>
                  </a:lnTo>
                  <a:lnTo>
                    <a:pt x="21182" y="4376"/>
                  </a:lnTo>
                  <a:lnTo>
                    <a:pt x="21268" y="4748"/>
                  </a:lnTo>
                  <a:lnTo>
                    <a:pt x="21345" y="5123"/>
                  </a:lnTo>
                  <a:lnTo>
                    <a:pt x="21412" y="5503"/>
                  </a:lnTo>
                  <a:lnTo>
                    <a:pt x="21469" y="5886"/>
                  </a:lnTo>
                  <a:lnTo>
                    <a:pt x="21516" y="6272"/>
                  </a:lnTo>
                  <a:lnTo>
                    <a:pt x="21552" y="6661"/>
                  </a:lnTo>
                  <a:lnTo>
                    <a:pt x="21579" y="7054"/>
                  </a:lnTo>
                  <a:lnTo>
                    <a:pt x="21595" y="7449"/>
                  </a:lnTo>
                  <a:lnTo>
                    <a:pt x="21600" y="7848"/>
                  </a:lnTo>
                  <a:lnTo>
                    <a:pt x="21595" y="8246"/>
                  </a:lnTo>
                  <a:lnTo>
                    <a:pt x="21579" y="8642"/>
                  </a:lnTo>
                  <a:lnTo>
                    <a:pt x="21552" y="9034"/>
                  </a:lnTo>
                  <a:lnTo>
                    <a:pt x="21516" y="9424"/>
                  </a:lnTo>
                  <a:lnTo>
                    <a:pt x="21469" y="9810"/>
                  </a:lnTo>
                  <a:lnTo>
                    <a:pt x="21412" y="10193"/>
                  </a:lnTo>
                  <a:lnTo>
                    <a:pt x="21345" y="10572"/>
                  </a:lnTo>
                  <a:lnTo>
                    <a:pt x="21268" y="10948"/>
                  </a:lnTo>
                  <a:lnTo>
                    <a:pt x="21182" y="11319"/>
                  </a:lnTo>
                  <a:lnTo>
                    <a:pt x="21087" y="11687"/>
                  </a:lnTo>
                  <a:lnTo>
                    <a:pt x="20982" y="12050"/>
                  </a:lnTo>
                  <a:lnTo>
                    <a:pt x="20868" y="12410"/>
                  </a:lnTo>
                  <a:lnTo>
                    <a:pt x="20745" y="12764"/>
                  </a:lnTo>
                  <a:lnTo>
                    <a:pt x="20613" y="13114"/>
                  </a:lnTo>
                  <a:lnTo>
                    <a:pt x="20472" y="13459"/>
                  </a:lnTo>
                  <a:lnTo>
                    <a:pt x="20323" y="13799"/>
                  </a:lnTo>
                  <a:lnTo>
                    <a:pt x="20165" y="14135"/>
                  </a:lnTo>
                  <a:lnTo>
                    <a:pt x="19999" y="14464"/>
                  </a:lnTo>
                  <a:lnTo>
                    <a:pt x="19825" y="14789"/>
                  </a:lnTo>
                  <a:lnTo>
                    <a:pt x="19643" y="15108"/>
                  </a:lnTo>
                  <a:lnTo>
                    <a:pt x="19453" y="15421"/>
                  </a:lnTo>
                  <a:lnTo>
                    <a:pt x="19255" y="15728"/>
                  </a:lnTo>
                  <a:lnTo>
                    <a:pt x="19050" y="16029"/>
                  </a:lnTo>
                  <a:lnTo>
                    <a:pt x="18838" y="16325"/>
                  </a:lnTo>
                  <a:lnTo>
                    <a:pt x="18618" y="16613"/>
                  </a:lnTo>
                  <a:lnTo>
                    <a:pt x="18391" y="16896"/>
                  </a:lnTo>
                  <a:lnTo>
                    <a:pt x="18156" y="17171"/>
                  </a:lnTo>
                  <a:lnTo>
                    <a:pt x="17916" y="17440"/>
                  </a:lnTo>
                  <a:lnTo>
                    <a:pt x="17668" y="17702"/>
                  </a:lnTo>
                  <a:lnTo>
                    <a:pt x="17414" y="17957"/>
                  </a:lnTo>
                  <a:lnTo>
                    <a:pt x="17153" y="18205"/>
                  </a:lnTo>
                  <a:lnTo>
                    <a:pt x="16886" y="18445"/>
                  </a:lnTo>
                  <a:lnTo>
                    <a:pt x="16613" y="18678"/>
                  </a:lnTo>
                  <a:lnTo>
                    <a:pt x="16334" y="18903"/>
                  </a:lnTo>
                  <a:lnTo>
                    <a:pt x="16050" y="19120"/>
                  </a:lnTo>
                  <a:lnTo>
                    <a:pt x="15759" y="19329"/>
                  </a:lnTo>
                  <a:lnTo>
                    <a:pt x="15463" y="19530"/>
                  </a:lnTo>
                  <a:lnTo>
                    <a:pt x="15162" y="19722"/>
                  </a:lnTo>
                  <a:lnTo>
                    <a:pt x="14855" y="19907"/>
                  </a:lnTo>
                  <a:lnTo>
                    <a:pt x="14543" y="20082"/>
                  </a:lnTo>
                  <a:lnTo>
                    <a:pt x="14226" y="20249"/>
                  </a:lnTo>
                  <a:lnTo>
                    <a:pt x="13905" y="20407"/>
                  </a:lnTo>
                  <a:lnTo>
                    <a:pt x="13579" y="20556"/>
                  </a:lnTo>
                  <a:lnTo>
                    <a:pt x="13248" y="20695"/>
                  </a:lnTo>
                  <a:lnTo>
                    <a:pt x="12913" y="20825"/>
                  </a:lnTo>
                  <a:lnTo>
                    <a:pt x="12573" y="20946"/>
                  </a:lnTo>
                  <a:lnTo>
                    <a:pt x="12230" y="21057"/>
                  </a:lnTo>
                  <a:lnTo>
                    <a:pt x="11882" y="21158"/>
                  </a:lnTo>
                  <a:lnTo>
                    <a:pt x="11531" y="21249"/>
                  </a:lnTo>
                  <a:lnTo>
                    <a:pt x="11176" y="21330"/>
                  </a:lnTo>
                  <a:lnTo>
                    <a:pt x="10817" y="21401"/>
                  </a:lnTo>
                  <a:lnTo>
                    <a:pt x="10455" y="21461"/>
                  </a:lnTo>
                  <a:lnTo>
                    <a:pt x="10090" y="21511"/>
                  </a:lnTo>
                  <a:lnTo>
                    <a:pt x="9722" y="21550"/>
                  </a:lnTo>
                  <a:lnTo>
                    <a:pt x="9351" y="21577"/>
                  </a:lnTo>
                  <a:lnTo>
                    <a:pt x="8977" y="21594"/>
                  </a:lnTo>
                  <a:lnTo>
                    <a:pt x="8601" y="21600"/>
                  </a:lnTo>
                  <a:close/>
                </a:path>
              </a:pathLst>
            </a:cu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pic>
          <p:nvPicPr>
            <p:cNvPr id="249" name="object 7" descr="object 7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47010" y="663277"/>
              <a:ext cx="1511423" cy="11066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51" name="object 8"/>
          <p:cNvSpPr/>
          <p:nvPr/>
        </p:nvSpPr>
        <p:spPr>
          <a:xfrm>
            <a:off x="1570158" y="4383523"/>
            <a:ext cx="2610069" cy="121776"/>
          </a:xfrm>
          <a:prstGeom prst="rect">
            <a:avLst/>
          </a:prstGeom>
          <a:solidFill>
            <a:srgbClr val="BAA08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52" name="object 9"/>
          <p:cNvSpPr/>
          <p:nvPr/>
        </p:nvSpPr>
        <p:spPr>
          <a:xfrm>
            <a:off x="6703515" y="4383523"/>
            <a:ext cx="2610069" cy="121776"/>
          </a:xfrm>
          <a:prstGeom prst="rect">
            <a:avLst/>
          </a:prstGeom>
          <a:solidFill>
            <a:srgbClr val="BAA08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53" name="object 10"/>
          <p:cNvSpPr/>
          <p:nvPr/>
        </p:nvSpPr>
        <p:spPr>
          <a:xfrm>
            <a:off x="12526412" y="4383523"/>
            <a:ext cx="2610069" cy="121776"/>
          </a:xfrm>
          <a:prstGeom prst="rect">
            <a:avLst/>
          </a:prstGeom>
          <a:solidFill>
            <a:srgbClr val="BAA08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54" name="object 11" descr="object 1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34524" y="147970"/>
            <a:ext cx="2143125" cy="2143125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object 12"/>
          <p:cNvSpPr txBox="1"/>
          <p:nvPr/>
        </p:nvSpPr>
        <p:spPr>
          <a:xfrm>
            <a:off x="1691662" y="3049028"/>
            <a:ext cx="2369186" cy="947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38429" marR="5080" indent="-126364">
              <a:lnSpc>
                <a:spcPts val="3700"/>
              </a:lnSpc>
              <a:spcBef>
                <a:spcPts val="800"/>
              </a:spcBef>
              <a:defRPr b="1" spc="95" sz="3700">
                <a:solidFill>
                  <a:srgbClr val="535353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P</a:t>
            </a:r>
            <a:r>
              <a:rPr spc="229"/>
              <a:t>r</a:t>
            </a:r>
            <a:r>
              <a:rPr spc="165"/>
              <a:t>o</a:t>
            </a:r>
            <a:r>
              <a:rPr spc="220"/>
              <a:t>b</a:t>
            </a:r>
            <a:r>
              <a:rPr spc="165"/>
              <a:t>l</a:t>
            </a:r>
            <a:r>
              <a:rPr spc="149"/>
              <a:t>è</a:t>
            </a:r>
            <a:r>
              <a:rPr spc="365"/>
              <a:t>m</a:t>
            </a:r>
            <a:r>
              <a:t>e  </a:t>
            </a:r>
            <a:r>
              <a:rPr spc="180"/>
              <a:t>identifié</a:t>
            </a:r>
          </a:p>
        </p:txBody>
      </p:sp>
      <p:sp>
        <p:nvSpPr>
          <p:cNvPr id="256" name="object 13"/>
          <p:cNvSpPr txBox="1"/>
          <p:nvPr>
            <p:ph type="title"/>
          </p:nvPr>
        </p:nvSpPr>
        <p:spPr>
          <a:xfrm>
            <a:off x="6446839" y="2991878"/>
            <a:ext cx="3125471" cy="1075691"/>
          </a:xfrm>
          <a:prstGeom prst="rect">
            <a:avLst/>
          </a:prstGeom>
        </p:spPr>
        <p:txBody>
          <a:bodyPr/>
          <a:lstStyle/>
          <a:p>
            <a:pPr marR="5080" indent="173354">
              <a:lnSpc>
                <a:spcPts val="3700"/>
              </a:lnSpc>
              <a:spcBef>
                <a:spcPts val="800"/>
              </a:spcBef>
              <a:defRPr spc="200" sz="3700">
                <a:solidFill>
                  <a:srgbClr val="535353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Explication  du</a:t>
            </a:r>
            <a:r>
              <a:rPr spc="0"/>
              <a:t> </a:t>
            </a:r>
            <a:r>
              <a:t>problème</a:t>
            </a:r>
          </a:p>
        </p:txBody>
      </p:sp>
      <p:sp>
        <p:nvSpPr>
          <p:cNvPr id="257" name="object 14"/>
          <p:cNvSpPr txBox="1"/>
          <p:nvPr/>
        </p:nvSpPr>
        <p:spPr>
          <a:xfrm>
            <a:off x="11941303" y="3049028"/>
            <a:ext cx="3782696" cy="947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716280" marR="5080" indent="-704215">
              <a:lnSpc>
                <a:spcPts val="3700"/>
              </a:lnSpc>
              <a:spcBef>
                <a:spcPts val="800"/>
              </a:spcBef>
              <a:defRPr b="1" spc="175" sz="3700">
                <a:solidFill>
                  <a:srgbClr val="535353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Bonne</a:t>
            </a:r>
            <a:r>
              <a:rPr spc="104"/>
              <a:t> </a:t>
            </a:r>
            <a:r>
              <a:rPr spc="195"/>
              <a:t>pratique </a:t>
            </a:r>
            <a:r>
              <a:rPr spc="-810"/>
              <a:t> </a:t>
            </a:r>
            <a:r>
              <a:rPr spc="245"/>
              <a:t>à</a:t>
            </a:r>
            <a:r>
              <a:rPr spc="135"/>
              <a:t> </a:t>
            </a:r>
            <a:r>
              <a:rPr spc="190"/>
              <a:t>adopter</a:t>
            </a:r>
          </a:p>
        </p:txBody>
      </p:sp>
      <p:sp>
        <p:nvSpPr>
          <p:cNvPr id="258" name="object 15"/>
          <p:cNvSpPr txBox="1"/>
          <p:nvPr/>
        </p:nvSpPr>
        <p:spPr>
          <a:xfrm>
            <a:off x="1877077" y="5563861"/>
            <a:ext cx="1998346" cy="1452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 algn="ctr">
              <a:lnSpc>
                <a:spcPct val="115399"/>
              </a:lnSpc>
              <a:spcBef>
                <a:spcPts val="100"/>
              </a:spcBef>
              <a:defRPr spc="110" sz="2600">
                <a:solidFill>
                  <a:srgbClr val="09202E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Images </a:t>
            </a:r>
            <a:r>
              <a:rPr spc="114"/>
              <a:t> </a:t>
            </a:r>
            <a:r>
              <a:rPr spc="254"/>
              <a:t>c</a:t>
            </a:r>
            <a:r>
              <a:rPr spc="65"/>
              <a:t>o</a:t>
            </a:r>
            <a:r>
              <a:rPr spc="220"/>
              <a:t>m</a:t>
            </a:r>
            <a:r>
              <a:t>p</a:t>
            </a:r>
            <a:r>
              <a:rPr spc="65"/>
              <a:t>o</a:t>
            </a:r>
            <a:r>
              <a:rPr spc="-130"/>
              <a:t>r</a:t>
            </a:r>
            <a:r>
              <a:rPr spc="-55"/>
              <a:t>t</a:t>
            </a:r>
            <a:r>
              <a:rPr spc="310"/>
              <a:t>a</a:t>
            </a:r>
            <a:r>
              <a:rPr spc="25"/>
              <a:t>n</a:t>
            </a:r>
            <a:r>
              <a:rPr spc="-45"/>
              <a:t>t  </a:t>
            </a:r>
            <a:r>
              <a:rPr spc="70"/>
              <a:t>du</a:t>
            </a:r>
            <a:r>
              <a:rPr spc="-130"/>
              <a:t> </a:t>
            </a:r>
            <a:r>
              <a:rPr spc="-90"/>
              <a:t>texte.</a:t>
            </a:r>
          </a:p>
        </p:txBody>
      </p:sp>
      <p:sp>
        <p:nvSpPr>
          <p:cNvPr id="259" name="object 16"/>
          <p:cNvSpPr txBox="1"/>
          <p:nvPr/>
        </p:nvSpPr>
        <p:spPr>
          <a:xfrm>
            <a:off x="6446656" y="4839961"/>
            <a:ext cx="3126106" cy="3496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635" marR="5080" indent="11429" algn="ctr">
              <a:lnSpc>
                <a:spcPct val="115399"/>
              </a:lnSpc>
              <a:spcBef>
                <a:spcPts val="100"/>
              </a:spcBef>
              <a:defRPr spc="-160" sz="2600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Il</a:t>
            </a:r>
            <a:r>
              <a:rPr spc="-114"/>
              <a:t> </a:t>
            </a:r>
            <a:r>
              <a:rPr spc="70"/>
              <a:t>v</a:t>
            </a:r>
            <a:r>
              <a:rPr spc="310"/>
              <a:t>a</a:t>
            </a:r>
            <a:r>
              <a:rPr spc="25"/>
              <a:t>u</a:t>
            </a:r>
            <a:r>
              <a:rPr spc="110"/>
              <a:t>d</a:t>
            </a:r>
            <a:r>
              <a:rPr spc="-130"/>
              <a:t>r</a:t>
            </a:r>
            <a:r>
              <a:rPr spc="310"/>
              <a:t>a</a:t>
            </a:r>
            <a:r>
              <a:rPr spc="-164"/>
              <a:t>i</a:t>
            </a:r>
            <a:r>
              <a:rPr spc="-50"/>
              <a:t>t</a:t>
            </a:r>
            <a:r>
              <a:rPr spc="-114"/>
              <a:t> </a:t>
            </a:r>
            <a:r>
              <a:rPr spc="220"/>
              <a:t>m</a:t>
            </a:r>
            <a:r>
              <a:rPr spc="-164"/>
              <a:t>i</a:t>
            </a:r>
            <a:r>
              <a:rPr spc="160"/>
              <a:t>e</a:t>
            </a:r>
            <a:r>
              <a:rPr spc="25"/>
              <a:t>u</a:t>
            </a:r>
            <a:r>
              <a:rPr spc="-270"/>
              <a:t>x  </a:t>
            </a:r>
            <a:r>
              <a:rPr spc="25"/>
              <a:t>écrire</a:t>
            </a:r>
            <a:r>
              <a:rPr spc="-135"/>
              <a:t> </a:t>
            </a:r>
            <a:r>
              <a:rPr spc="0"/>
              <a:t>le</a:t>
            </a:r>
            <a:r>
              <a:rPr spc="-130"/>
              <a:t> </a:t>
            </a:r>
            <a:r>
              <a:rPr spc="-35"/>
              <a:t>texte</a:t>
            </a:r>
            <a:r>
              <a:rPr spc="-135"/>
              <a:t> </a:t>
            </a:r>
            <a:r>
              <a:rPr spc="110"/>
              <a:t>dans </a:t>
            </a:r>
            <a:r>
              <a:rPr spc="-805"/>
              <a:t> </a:t>
            </a:r>
            <a:r>
              <a:rPr spc="15"/>
              <a:t>notre </a:t>
            </a:r>
            <a:r>
              <a:rPr spc="150"/>
              <a:t>code </a:t>
            </a:r>
            <a:r>
              <a:rPr spc="-200"/>
              <a:t>HTML </a:t>
            </a:r>
            <a:r>
              <a:rPr spc="-195"/>
              <a:t> </a:t>
            </a:r>
            <a:r>
              <a:rPr spc="100"/>
              <a:t>que </a:t>
            </a:r>
            <a:r>
              <a:rPr spc="-20"/>
              <a:t>d'insérer </a:t>
            </a:r>
            <a:r>
              <a:rPr spc="90"/>
              <a:t>des </a:t>
            </a:r>
            <a:r>
              <a:rPr spc="94"/>
              <a:t> </a:t>
            </a:r>
            <a:r>
              <a:rPr spc="110"/>
              <a:t>images </a:t>
            </a:r>
            <a:r>
              <a:rPr spc="114"/>
              <a:t> </a:t>
            </a:r>
            <a:r>
              <a:rPr spc="80"/>
              <a:t>comportant </a:t>
            </a:r>
            <a:r>
              <a:rPr spc="70"/>
              <a:t>du </a:t>
            </a:r>
            <a:r>
              <a:rPr spc="75"/>
              <a:t> </a:t>
            </a:r>
            <a:r>
              <a:rPr spc="-90"/>
              <a:t>texte.</a:t>
            </a:r>
          </a:p>
        </p:txBody>
      </p:sp>
      <p:sp>
        <p:nvSpPr>
          <p:cNvPr id="260" name="object 17"/>
          <p:cNvSpPr txBox="1"/>
          <p:nvPr/>
        </p:nvSpPr>
        <p:spPr>
          <a:xfrm>
            <a:off x="10829946" y="5106661"/>
            <a:ext cx="6845935" cy="2474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 algn="ctr">
              <a:lnSpc>
                <a:spcPct val="115399"/>
              </a:lnSpc>
              <a:spcBef>
                <a:spcPts val="100"/>
              </a:spcBef>
              <a:defRPr spc="5" sz="2600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Favoriser</a:t>
            </a:r>
            <a:r>
              <a:rPr spc="-120"/>
              <a:t> </a:t>
            </a:r>
            <a:r>
              <a:rPr spc="-25"/>
              <a:t>l'écriture</a:t>
            </a:r>
            <a:r>
              <a:rPr spc="-114"/>
              <a:t> </a:t>
            </a:r>
            <a:r>
              <a:rPr spc="-10"/>
              <a:t>d'un</a:t>
            </a:r>
            <a:r>
              <a:rPr spc="-114"/>
              <a:t> </a:t>
            </a:r>
            <a:r>
              <a:rPr spc="-35"/>
              <a:t>texte</a:t>
            </a:r>
            <a:r>
              <a:rPr spc="-120"/>
              <a:t> </a:t>
            </a:r>
            <a:r>
              <a:rPr spc="110"/>
              <a:t>dans</a:t>
            </a:r>
            <a:r>
              <a:rPr spc="-114"/>
              <a:t> </a:t>
            </a:r>
            <a:r>
              <a:rPr spc="0"/>
              <a:t>le</a:t>
            </a:r>
            <a:r>
              <a:rPr spc="-114"/>
              <a:t> </a:t>
            </a:r>
            <a:r>
              <a:rPr spc="150"/>
              <a:t>code </a:t>
            </a:r>
            <a:r>
              <a:rPr spc="-810"/>
              <a:t> </a:t>
            </a:r>
            <a:r>
              <a:rPr spc="10"/>
              <a:t>html</a:t>
            </a:r>
            <a:r>
              <a:rPr spc="-125"/>
              <a:t> </a:t>
            </a:r>
            <a:r>
              <a:rPr spc="65"/>
              <a:t>améliorera</a:t>
            </a:r>
            <a:r>
              <a:rPr spc="-120"/>
              <a:t> </a:t>
            </a:r>
            <a:r>
              <a:rPr spc="0"/>
              <a:t>le</a:t>
            </a:r>
            <a:r>
              <a:rPr spc="-120"/>
              <a:t> </a:t>
            </a:r>
            <a:r>
              <a:rPr spc="90"/>
              <a:t>temps</a:t>
            </a:r>
            <a:r>
              <a:rPr spc="-120"/>
              <a:t> </a:t>
            </a:r>
            <a:r>
              <a:rPr spc="140"/>
              <a:t>de</a:t>
            </a:r>
            <a:r>
              <a:rPr spc="-120"/>
              <a:t> </a:t>
            </a:r>
            <a:r>
              <a:rPr spc="110"/>
              <a:t>chargement </a:t>
            </a:r>
            <a:r>
              <a:rPr spc="-805"/>
              <a:t> </a:t>
            </a:r>
            <a:r>
              <a:rPr spc="140"/>
              <a:t>de </a:t>
            </a:r>
            <a:r>
              <a:rPr spc="15"/>
              <a:t>notre </a:t>
            </a:r>
            <a:r>
              <a:rPr spc="70"/>
              <a:t>page. </a:t>
            </a:r>
            <a:r>
              <a:rPr spc="-80"/>
              <a:t>Et </a:t>
            </a:r>
            <a:r>
              <a:rPr spc="140"/>
              <a:t>de </a:t>
            </a:r>
            <a:r>
              <a:rPr spc="-5"/>
              <a:t>plus </a:t>
            </a:r>
            <a:r>
              <a:rPr spc="60"/>
              <a:t>atout </a:t>
            </a:r>
            <a:r>
              <a:rPr spc="40"/>
              <a:t>non </a:t>
            </a:r>
            <a:r>
              <a:rPr spc="45"/>
              <a:t> </a:t>
            </a:r>
            <a:r>
              <a:rPr spc="25"/>
              <a:t>négligeable, un </a:t>
            </a:r>
            <a:r>
              <a:rPr spc="40"/>
              <a:t>non-voyant </a:t>
            </a:r>
            <a:r>
              <a:rPr spc="45"/>
              <a:t>pourra </a:t>
            </a:r>
            <a:r>
              <a:rPr spc="-75"/>
              <a:t>lire </a:t>
            </a:r>
            <a:r>
              <a:rPr spc="0"/>
              <a:t>le </a:t>
            </a:r>
            <a:r>
              <a:t> </a:t>
            </a:r>
            <a:r>
              <a:rPr spc="-35"/>
              <a:t>texte</a:t>
            </a:r>
            <a:r>
              <a:rPr spc="-120"/>
              <a:t> </a:t>
            </a:r>
            <a:r>
              <a:rPr spc="200"/>
              <a:t>avec</a:t>
            </a:r>
            <a:r>
              <a:rPr spc="-114"/>
              <a:t> </a:t>
            </a:r>
            <a:r>
              <a:rPr spc="25"/>
              <a:t>un</a:t>
            </a:r>
            <a:r>
              <a:rPr spc="-114"/>
              <a:t> </a:t>
            </a:r>
            <a:r>
              <a:rPr spc="35"/>
              <a:t>lecteur</a:t>
            </a:r>
            <a:r>
              <a:rPr spc="-114"/>
              <a:t> </a:t>
            </a:r>
            <a:r>
              <a:rPr spc="20"/>
              <a:t>d'écran.</a:t>
            </a:r>
          </a:p>
        </p:txBody>
      </p:sp>
      <p:sp>
        <p:nvSpPr>
          <p:cNvPr id="261" name="object 18"/>
          <p:cNvSpPr txBox="1"/>
          <p:nvPr/>
        </p:nvSpPr>
        <p:spPr>
          <a:xfrm>
            <a:off x="10323717" y="553084"/>
            <a:ext cx="7154545" cy="857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953895" marR="5080" indent="-1941830">
              <a:lnSpc>
                <a:spcPct val="114599"/>
              </a:lnSpc>
              <a:spcBef>
                <a:spcPts val="100"/>
              </a:spcBef>
              <a:defRPr spc="30" sz="2400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https://www.commentcamarche.net/contents/ </a:t>
            </a:r>
            <a:r>
              <a:rPr spc="-74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 </a:t>
            </a:r>
            <a:r>
              <a:rPr spc="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497-images-en-html</a:t>
            </a:r>
          </a:p>
        </p:txBody>
      </p:sp>
      <p:sp>
        <p:nvSpPr>
          <p:cNvPr id="262" name="object 19"/>
          <p:cNvSpPr txBox="1"/>
          <p:nvPr/>
        </p:nvSpPr>
        <p:spPr>
          <a:xfrm>
            <a:off x="14818656" y="7889881"/>
            <a:ext cx="3126741" cy="1683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309245" indent="817244">
              <a:lnSpc>
                <a:spcPts val="2900"/>
              </a:lnSpc>
              <a:spcBef>
                <a:spcPts val="700"/>
              </a:spcBef>
              <a:defRPr b="1" spc="170" sz="2900">
                <a:solidFill>
                  <a:srgbClr val="BAA083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Action </a:t>
            </a:r>
            <a:r>
              <a:rPr spc="175"/>
              <a:t> </a:t>
            </a:r>
            <a:r>
              <a:rPr spc="180"/>
              <a:t>r</a:t>
            </a:r>
            <a:r>
              <a:rPr spc="120"/>
              <a:t>e</a:t>
            </a:r>
            <a:r>
              <a:t>c</a:t>
            </a:r>
            <a:r>
              <a:rPr spc="130"/>
              <a:t>o</a:t>
            </a:r>
            <a:r>
              <a:rPr spc="290"/>
              <a:t>mm</a:t>
            </a:r>
            <a:r>
              <a:rPr spc="190"/>
              <a:t>an</a:t>
            </a:r>
            <a:r>
              <a:rPr spc="155"/>
              <a:t>d</a:t>
            </a:r>
            <a:r>
              <a:rPr spc="120"/>
              <a:t>é</a:t>
            </a:r>
            <a:r>
              <a:rPr spc="125"/>
              <a:t>e</a:t>
            </a:r>
          </a:p>
          <a:p>
            <a:pPr marR="5080" indent="431165">
              <a:lnSpc>
                <a:spcPct val="114599"/>
              </a:lnSpc>
              <a:spcBef>
                <a:spcPts val="700"/>
              </a:spcBef>
              <a:defRPr spc="85" sz="2400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Remplacer </a:t>
            </a:r>
            <a:r>
              <a:rPr spc="130"/>
              <a:t>ces </a:t>
            </a:r>
            <a:r>
              <a:rPr spc="135"/>
              <a:t> </a:t>
            </a:r>
            <a:r>
              <a:rPr spc="104"/>
              <a:t>images</a:t>
            </a:r>
            <a:r>
              <a:rPr spc="-125"/>
              <a:t> </a:t>
            </a:r>
            <a:r>
              <a:rPr spc="95"/>
              <a:t>par</a:t>
            </a:r>
            <a:r>
              <a:rPr spc="-125"/>
              <a:t> </a:t>
            </a:r>
            <a:r>
              <a:rPr spc="65"/>
              <a:t>du</a:t>
            </a:r>
            <a:r>
              <a:rPr spc="-125"/>
              <a:t> </a:t>
            </a:r>
            <a:r>
              <a:rPr spc="-80"/>
              <a:t>texte.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Capture d’écran 2022-03-30 à 15.37.34.png" descr="Capture d’écran 2022-03-30 à 15.37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24516" y="30828"/>
            <a:ext cx="18275301" cy="762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Capture d’écran 2022-03-30 à 15.39.15.png" descr="Capture d’écran 2022-03-30 à 15.39.1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3622" y="7666161"/>
            <a:ext cx="10981340" cy="27622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5465" y="1426351"/>
            <a:ext cx="4528322" cy="8556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object 3" descr="object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91647" y="4092344"/>
            <a:ext cx="5929820" cy="4444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object 4" descr="object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30294" y="9145178"/>
            <a:ext cx="12523392" cy="115309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2" name="object 5"/>
          <p:cNvGrpSpPr/>
          <p:nvPr/>
        </p:nvGrpSpPr>
        <p:grpSpPr>
          <a:xfrm>
            <a:off x="0" y="24"/>
            <a:ext cx="2777609" cy="2625590"/>
            <a:chOff x="0" y="12"/>
            <a:chExt cx="2777607" cy="2625588"/>
          </a:xfrm>
        </p:grpSpPr>
        <p:sp>
          <p:nvSpPr>
            <p:cNvPr id="270" name="object 6"/>
            <p:cNvSpPr/>
            <p:nvPr/>
          </p:nvSpPr>
          <p:spPr>
            <a:xfrm>
              <a:off x="0" y="12"/>
              <a:ext cx="2777609" cy="2625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601" y="21600"/>
                  </a:moveTo>
                  <a:lnTo>
                    <a:pt x="8224" y="21594"/>
                  </a:lnTo>
                  <a:lnTo>
                    <a:pt x="7850" y="21577"/>
                  </a:lnTo>
                  <a:lnTo>
                    <a:pt x="7479" y="21550"/>
                  </a:lnTo>
                  <a:lnTo>
                    <a:pt x="7111" y="21511"/>
                  </a:lnTo>
                  <a:lnTo>
                    <a:pt x="6746" y="21461"/>
                  </a:lnTo>
                  <a:lnTo>
                    <a:pt x="6384" y="21401"/>
                  </a:lnTo>
                  <a:lnTo>
                    <a:pt x="6025" y="21330"/>
                  </a:lnTo>
                  <a:lnTo>
                    <a:pt x="5670" y="21249"/>
                  </a:lnTo>
                  <a:lnTo>
                    <a:pt x="5319" y="21158"/>
                  </a:lnTo>
                  <a:lnTo>
                    <a:pt x="4972" y="21057"/>
                  </a:lnTo>
                  <a:lnTo>
                    <a:pt x="4628" y="20946"/>
                  </a:lnTo>
                  <a:lnTo>
                    <a:pt x="4289" y="20825"/>
                  </a:lnTo>
                  <a:lnTo>
                    <a:pt x="3953" y="20695"/>
                  </a:lnTo>
                  <a:lnTo>
                    <a:pt x="3623" y="20556"/>
                  </a:lnTo>
                  <a:lnTo>
                    <a:pt x="3296" y="20407"/>
                  </a:lnTo>
                  <a:lnTo>
                    <a:pt x="2975" y="20249"/>
                  </a:lnTo>
                  <a:lnTo>
                    <a:pt x="2658" y="20082"/>
                  </a:lnTo>
                  <a:lnTo>
                    <a:pt x="2346" y="19907"/>
                  </a:lnTo>
                  <a:lnTo>
                    <a:pt x="2039" y="19722"/>
                  </a:lnTo>
                  <a:lnTo>
                    <a:pt x="1738" y="19530"/>
                  </a:lnTo>
                  <a:lnTo>
                    <a:pt x="1442" y="19329"/>
                  </a:lnTo>
                  <a:lnTo>
                    <a:pt x="1152" y="19120"/>
                  </a:lnTo>
                  <a:lnTo>
                    <a:pt x="867" y="18903"/>
                  </a:lnTo>
                  <a:lnTo>
                    <a:pt x="588" y="18678"/>
                  </a:lnTo>
                  <a:lnTo>
                    <a:pt x="315" y="18445"/>
                  </a:lnTo>
                  <a:lnTo>
                    <a:pt x="48" y="18205"/>
                  </a:lnTo>
                  <a:lnTo>
                    <a:pt x="0" y="18159"/>
                  </a:lnTo>
                  <a:lnTo>
                    <a:pt x="0" y="0"/>
                  </a:lnTo>
                  <a:lnTo>
                    <a:pt x="19276" y="0"/>
                  </a:lnTo>
                  <a:lnTo>
                    <a:pt x="19453" y="275"/>
                  </a:lnTo>
                  <a:lnTo>
                    <a:pt x="19643" y="588"/>
                  </a:lnTo>
                  <a:lnTo>
                    <a:pt x="19825" y="907"/>
                  </a:lnTo>
                  <a:lnTo>
                    <a:pt x="19999" y="1231"/>
                  </a:lnTo>
                  <a:lnTo>
                    <a:pt x="20165" y="1561"/>
                  </a:lnTo>
                  <a:lnTo>
                    <a:pt x="20323" y="1896"/>
                  </a:lnTo>
                  <a:lnTo>
                    <a:pt x="20472" y="2237"/>
                  </a:lnTo>
                  <a:lnTo>
                    <a:pt x="20613" y="2582"/>
                  </a:lnTo>
                  <a:lnTo>
                    <a:pt x="20745" y="2932"/>
                  </a:lnTo>
                  <a:lnTo>
                    <a:pt x="20868" y="3286"/>
                  </a:lnTo>
                  <a:lnTo>
                    <a:pt x="20982" y="3645"/>
                  </a:lnTo>
                  <a:lnTo>
                    <a:pt x="21087" y="4009"/>
                  </a:lnTo>
                  <a:lnTo>
                    <a:pt x="21182" y="4376"/>
                  </a:lnTo>
                  <a:lnTo>
                    <a:pt x="21268" y="4748"/>
                  </a:lnTo>
                  <a:lnTo>
                    <a:pt x="21345" y="5124"/>
                  </a:lnTo>
                  <a:lnTo>
                    <a:pt x="21412" y="5503"/>
                  </a:lnTo>
                  <a:lnTo>
                    <a:pt x="21469" y="5886"/>
                  </a:lnTo>
                  <a:lnTo>
                    <a:pt x="21516" y="6272"/>
                  </a:lnTo>
                  <a:lnTo>
                    <a:pt x="21552" y="6661"/>
                  </a:lnTo>
                  <a:lnTo>
                    <a:pt x="21579" y="7054"/>
                  </a:lnTo>
                  <a:lnTo>
                    <a:pt x="21595" y="7450"/>
                  </a:lnTo>
                  <a:lnTo>
                    <a:pt x="21600" y="7848"/>
                  </a:lnTo>
                  <a:lnTo>
                    <a:pt x="21595" y="8246"/>
                  </a:lnTo>
                  <a:lnTo>
                    <a:pt x="21579" y="8642"/>
                  </a:lnTo>
                  <a:lnTo>
                    <a:pt x="21552" y="9034"/>
                  </a:lnTo>
                  <a:lnTo>
                    <a:pt x="21516" y="9424"/>
                  </a:lnTo>
                  <a:lnTo>
                    <a:pt x="21469" y="9810"/>
                  </a:lnTo>
                  <a:lnTo>
                    <a:pt x="21412" y="10193"/>
                  </a:lnTo>
                  <a:lnTo>
                    <a:pt x="21345" y="10572"/>
                  </a:lnTo>
                  <a:lnTo>
                    <a:pt x="21268" y="10948"/>
                  </a:lnTo>
                  <a:lnTo>
                    <a:pt x="21182" y="11319"/>
                  </a:lnTo>
                  <a:lnTo>
                    <a:pt x="21087" y="11687"/>
                  </a:lnTo>
                  <a:lnTo>
                    <a:pt x="20982" y="12050"/>
                  </a:lnTo>
                  <a:lnTo>
                    <a:pt x="20868" y="12410"/>
                  </a:lnTo>
                  <a:lnTo>
                    <a:pt x="20745" y="12764"/>
                  </a:lnTo>
                  <a:lnTo>
                    <a:pt x="20613" y="13114"/>
                  </a:lnTo>
                  <a:lnTo>
                    <a:pt x="20472" y="13459"/>
                  </a:lnTo>
                  <a:lnTo>
                    <a:pt x="20323" y="13799"/>
                  </a:lnTo>
                  <a:lnTo>
                    <a:pt x="20165" y="14135"/>
                  </a:lnTo>
                  <a:lnTo>
                    <a:pt x="19999" y="14464"/>
                  </a:lnTo>
                  <a:lnTo>
                    <a:pt x="19825" y="14789"/>
                  </a:lnTo>
                  <a:lnTo>
                    <a:pt x="19643" y="15108"/>
                  </a:lnTo>
                  <a:lnTo>
                    <a:pt x="19453" y="15421"/>
                  </a:lnTo>
                  <a:lnTo>
                    <a:pt x="19255" y="15728"/>
                  </a:lnTo>
                  <a:lnTo>
                    <a:pt x="19050" y="16029"/>
                  </a:lnTo>
                  <a:lnTo>
                    <a:pt x="18838" y="16325"/>
                  </a:lnTo>
                  <a:lnTo>
                    <a:pt x="18618" y="16613"/>
                  </a:lnTo>
                  <a:lnTo>
                    <a:pt x="18391" y="16896"/>
                  </a:lnTo>
                  <a:lnTo>
                    <a:pt x="18156" y="17171"/>
                  </a:lnTo>
                  <a:lnTo>
                    <a:pt x="17916" y="17440"/>
                  </a:lnTo>
                  <a:lnTo>
                    <a:pt x="17668" y="17702"/>
                  </a:lnTo>
                  <a:lnTo>
                    <a:pt x="17414" y="17957"/>
                  </a:lnTo>
                  <a:lnTo>
                    <a:pt x="17153" y="18205"/>
                  </a:lnTo>
                  <a:lnTo>
                    <a:pt x="16886" y="18445"/>
                  </a:lnTo>
                  <a:lnTo>
                    <a:pt x="16613" y="18678"/>
                  </a:lnTo>
                  <a:lnTo>
                    <a:pt x="16334" y="18903"/>
                  </a:lnTo>
                  <a:lnTo>
                    <a:pt x="16050" y="19120"/>
                  </a:lnTo>
                  <a:lnTo>
                    <a:pt x="15759" y="19329"/>
                  </a:lnTo>
                  <a:lnTo>
                    <a:pt x="15463" y="19530"/>
                  </a:lnTo>
                  <a:lnTo>
                    <a:pt x="15162" y="19722"/>
                  </a:lnTo>
                  <a:lnTo>
                    <a:pt x="14855" y="19907"/>
                  </a:lnTo>
                  <a:lnTo>
                    <a:pt x="14543" y="20082"/>
                  </a:lnTo>
                  <a:lnTo>
                    <a:pt x="14226" y="20249"/>
                  </a:lnTo>
                  <a:lnTo>
                    <a:pt x="13905" y="20407"/>
                  </a:lnTo>
                  <a:lnTo>
                    <a:pt x="13579" y="20556"/>
                  </a:lnTo>
                  <a:lnTo>
                    <a:pt x="13248" y="20695"/>
                  </a:lnTo>
                  <a:lnTo>
                    <a:pt x="12913" y="20825"/>
                  </a:lnTo>
                  <a:lnTo>
                    <a:pt x="12573" y="20946"/>
                  </a:lnTo>
                  <a:lnTo>
                    <a:pt x="12230" y="21057"/>
                  </a:lnTo>
                  <a:lnTo>
                    <a:pt x="11882" y="21158"/>
                  </a:lnTo>
                  <a:lnTo>
                    <a:pt x="11531" y="21249"/>
                  </a:lnTo>
                  <a:lnTo>
                    <a:pt x="11176" y="21330"/>
                  </a:lnTo>
                  <a:lnTo>
                    <a:pt x="10817" y="21401"/>
                  </a:lnTo>
                  <a:lnTo>
                    <a:pt x="10455" y="21461"/>
                  </a:lnTo>
                  <a:lnTo>
                    <a:pt x="10090" y="21511"/>
                  </a:lnTo>
                  <a:lnTo>
                    <a:pt x="9722" y="21550"/>
                  </a:lnTo>
                  <a:lnTo>
                    <a:pt x="9351" y="21577"/>
                  </a:lnTo>
                  <a:lnTo>
                    <a:pt x="8977" y="21594"/>
                  </a:lnTo>
                  <a:lnTo>
                    <a:pt x="8601" y="21600"/>
                  </a:lnTo>
                  <a:close/>
                </a:path>
              </a:pathLst>
            </a:cu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pic>
          <p:nvPicPr>
            <p:cNvPr id="271" name="object 7" descr="object 7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47010" y="663289"/>
              <a:ext cx="1511423" cy="11066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73" name="object 8"/>
          <p:cNvSpPr/>
          <p:nvPr/>
        </p:nvSpPr>
        <p:spPr>
          <a:xfrm>
            <a:off x="1570158" y="4383535"/>
            <a:ext cx="2610069" cy="121776"/>
          </a:xfrm>
          <a:prstGeom prst="rect">
            <a:avLst/>
          </a:prstGeom>
          <a:solidFill>
            <a:srgbClr val="BAA08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74" name="object 9"/>
          <p:cNvSpPr/>
          <p:nvPr/>
        </p:nvSpPr>
        <p:spPr>
          <a:xfrm>
            <a:off x="6160792" y="4320516"/>
            <a:ext cx="2610069" cy="121776"/>
          </a:xfrm>
          <a:prstGeom prst="rect">
            <a:avLst/>
          </a:prstGeom>
          <a:solidFill>
            <a:srgbClr val="BAA08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75" name="object 10"/>
          <p:cNvSpPr/>
          <p:nvPr/>
        </p:nvSpPr>
        <p:spPr>
          <a:xfrm>
            <a:off x="11968253" y="4320516"/>
            <a:ext cx="2610069" cy="121776"/>
          </a:xfrm>
          <a:prstGeom prst="rect">
            <a:avLst/>
          </a:prstGeom>
          <a:solidFill>
            <a:srgbClr val="BAA08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76" name="object 11" descr="object 1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34524" y="147982"/>
            <a:ext cx="2143125" cy="2143125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object 12"/>
          <p:cNvSpPr txBox="1"/>
          <p:nvPr/>
        </p:nvSpPr>
        <p:spPr>
          <a:xfrm>
            <a:off x="1691662" y="3049028"/>
            <a:ext cx="2369186" cy="947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38429" marR="5080" indent="-126364">
              <a:lnSpc>
                <a:spcPts val="3700"/>
              </a:lnSpc>
              <a:spcBef>
                <a:spcPts val="800"/>
              </a:spcBef>
              <a:defRPr b="1" spc="95" sz="3700">
                <a:solidFill>
                  <a:srgbClr val="535353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P</a:t>
            </a:r>
            <a:r>
              <a:rPr spc="229"/>
              <a:t>r</a:t>
            </a:r>
            <a:r>
              <a:rPr spc="165"/>
              <a:t>o</a:t>
            </a:r>
            <a:r>
              <a:rPr spc="220"/>
              <a:t>b</a:t>
            </a:r>
            <a:r>
              <a:rPr spc="165"/>
              <a:t>l</a:t>
            </a:r>
            <a:r>
              <a:rPr spc="149"/>
              <a:t>è</a:t>
            </a:r>
            <a:r>
              <a:rPr spc="365"/>
              <a:t>m</a:t>
            </a:r>
            <a:r>
              <a:t>e  </a:t>
            </a:r>
            <a:r>
              <a:rPr spc="180"/>
              <a:t>identifié</a:t>
            </a:r>
          </a:p>
        </p:txBody>
      </p:sp>
      <p:sp>
        <p:nvSpPr>
          <p:cNvPr id="278" name="object 13"/>
          <p:cNvSpPr txBox="1"/>
          <p:nvPr>
            <p:ph type="title"/>
          </p:nvPr>
        </p:nvSpPr>
        <p:spPr>
          <a:xfrm>
            <a:off x="5904114" y="2928858"/>
            <a:ext cx="3125471" cy="1075691"/>
          </a:xfrm>
          <a:prstGeom prst="rect">
            <a:avLst/>
          </a:prstGeom>
        </p:spPr>
        <p:txBody>
          <a:bodyPr/>
          <a:lstStyle/>
          <a:p>
            <a:pPr marR="5080" indent="173354">
              <a:lnSpc>
                <a:spcPts val="3700"/>
              </a:lnSpc>
              <a:spcBef>
                <a:spcPts val="800"/>
              </a:spcBef>
              <a:defRPr spc="200" sz="3700">
                <a:solidFill>
                  <a:srgbClr val="535353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Explication  du</a:t>
            </a:r>
            <a:r>
              <a:rPr spc="0"/>
              <a:t> </a:t>
            </a:r>
            <a:r>
              <a:t>problème</a:t>
            </a:r>
          </a:p>
        </p:txBody>
      </p:sp>
      <p:sp>
        <p:nvSpPr>
          <p:cNvPr id="279" name="object 14"/>
          <p:cNvSpPr txBox="1"/>
          <p:nvPr/>
        </p:nvSpPr>
        <p:spPr>
          <a:xfrm>
            <a:off x="11383147" y="3049028"/>
            <a:ext cx="3782696" cy="947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716280" marR="5080" indent="-704215">
              <a:lnSpc>
                <a:spcPts val="3700"/>
              </a:lnSpc>
              <a:spcBef>
                <a:spcPts val="800"/>
              </a:spcBef>
              <a:defRPr b="1" spc="175" sz="3700">
                <a:solidFill>
                  <a:srgbClr val="535353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Bonne</a:t>
            </a:r>
            <a:r>
              <a:rPr spc="104"/>
              <a:t> </a:t>
            </a:r>
            <a:r>
              <a:rPr spc="195"/>
              <a:t>pratique </a:t>
            </a:r>
            <a:r>
              <a:rPr spc="-810"/>
              <a:t> </a:t>
            </a:r>
            <a:r>
              <a:rPr spc="245"/>
              <a:t>à</a:t>
            </a:r>
            <a:r>
              <a:rPr spc="135"/>
              <a:t> </a:t>
            </a:r>
            <a:r>
              <a:rPr spc="190"/>
              <a:t>adopter</a:t>
            </a:r>
          </a:p>
        </p:txBody>
      </p:sp>
      <p:sp>
        <p:nvSpPr>
          <p:cNvPr id="280" name="object 15"/>
          <p:cNvSpPr txBox="1"/>
          <p:nvPr/>
        </p:nvSpPr>
        <p:spPr>
          <a:xfrm>
            <a:off x="1704719" y="5470123"/>
            <a:ext cx="2141222" cy="25096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2064" algn="ctr">
              <a:lnSpc>
                <a:spcPct val="115399"/>
              </a:lnSpc>
              <a:spcBef>
                <a:spcPts val="100"/>
              </a:spcBef>
              <a:defRPr spc="85" sz="2600">
                <a:solidFill>
                  <a:srgbClr val="09202E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Absence</a:t>
            </a:r>
            <a:r>
              <a:rPr spc="-175"/>
              <a:t> </a:t>
            </a:r>
            <a:r>
              <a:rPr spc="90"/>
              <a:t>des </a:t>
            </a:r>
            <a:r>
              <a:rPr spc="-810"/>
              <a:t> </a:t>
            </a:r>
            <a:r>
              <a:rPr spc="35"/>
              <a:t>balises </a:t>
            </a:r>
            <a:r>
              <a:rPr spc="40"/>
              <a:t> </a:t>
            </a:r>
            <a:r>
              <a:rPr spc="80"/>
              <a:t>sémantique</a:t>
            </a:r>
          </a:p>
          <a:p>
            <a:pPr algn="ctr">
              <a:spcBef>
                <a:spcPts val="400"/>
              </a:spcBef>
              <a:defRPr spc="-764" sz="2600">
                <a:solidFill>
                  <a:srgbClr val="09202E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&lt;</a:t>
            </a:r>
            <a:r>
              <a:rPr spc="-5"/>
              <a:t>s</a:t>
            </a:r>
            <a:r>
              <a:rPr spc="-55"/>
              <a:t>t</a:t>
            </a:r>
            <a:r>
              <a:rPr spc="-130"/>
              <a:t>r</a:t>
            </a:r>
            <a:r>
              <a:rPr spc="65"/>
              <a:t>o</a:t>
            </a:r>
            <a:r>
              <a:rPr spc="25"/>
              <a:t>n</a:t>
            </a:r>
            <a:r>
              <a:rPr spc="125"/>
              <a:t>g</a:t>
            </a:r>
            <a:r>
              <a:rPr spc="-790"/>
              <a:t>&gt;</a:t>
            </a:r>
            <a:r>
              <a:rPr spc="-114"/>
              <a:t> </a:t>
            </a:r>
            <a:r>
              <a:rPr spc="65"/>
              <a:t>o</a:t>
            </a:r>
            <a:r>
              <a:rPr spc="30"/>
              <a:t>u</a:t>
            </a:r>
          </a:p>
          <a:p>
            <a:pPr algn="ctr">
              <a:spcBef>
                <a:spcPts val="400"/>
              </a:spcBef>
              <a:defRPr spc="-305" sz="2600">
                <a:solidFill>
                  <a:srgbClr val="09202E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&lt;em&gt;.</a:t>
            </a:r>
          </a:p>
        </p:txBody>
      </p:sp>
      <p:sp>
        <p:nvSpPr>
          <p:cNvPr id="281" name="object 16"/>
          <p:cNvSpPr txBox="1"/>
          <p:nvPr/>
        </p:nvSpPr>
        <p:spPr>
          <a:xfrm>
            <a:off x="5503858" y="4723767"/>
            <a:ext cx="3926206" cy="5539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635" marR="5080" indent="10794" algn="ctr">
              <a:lnSpc>
                <a:spcPct val="115399"/>
              </a:lnSpc>
              <a:spcBef>
                <a:spcPts val="100"/>
              </a:spcBef>
              <a:defRPr spc="-160" sz="2600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Il</a:t>
            </a:r>
            <a:r>
              <a:rPr spc="-114"/>
              <a:t> </a:t>
            </a:r>
            <a:r>
              <a:rPr spc="25"/>
              <a:t>n</a:t>
            </a:r>
            <a:r>
              <a:rPr spc="-215"/>
              <a:t>'</a:t>
            </a:r>
            <a:r>
              <a:rPr spc="55"/>
              <a:t>y</a:t>
            </a:r>
            <a:r>
              <a:rPr spc="-114"/>
              <a:t> </a:t>
            </a:r>
            <a:r>
              <a:rPr spc="315"/>
              <a:t>a</a:t>
            </a:r>
            <a:r>
              <a:rPr spc="-114"/>
              <a:t> </a:t>
            </a:r>
            <a:r>
              <a:rPr spc="110"/>
              <a:t>p</a:t>
            </a:r>
            <a:r>
              <a:rPr spc="310"/>
              <a:t>a</a:t>
            </a:r>
            <a:r>
              <a:rPr spc="0"/>
              <a:t>s</a:t>
            </a:r>
            <a:r>
              <a:rPr spc="-114"/>
              <a:t> </a:t>
            </a:r>
            <a:r>
              <a:rPr spc="-164"/>
              <a:t>l</a:t>
            </a:r>
            <a:r>
              <a:rPr spc="315"/>
              <a:t>a</a:t>
            </a:r>
            <a:r>
              <a:rPr spc="-114"/>
              <a:t> </a:t>
            </a:r>
            <a:r>
              <a:rPr spc="110"/>
              <a:t>p</a:t>
            </a:r>
            <a:r>
              <a:rPr spc="-130"/>
              <a:t>r</a:t>
            </a:r>
            <a:r>
              <a:rPr spc="160"/>
              <a:t>é</a:t>
            </a:r>
            <a:r>
              <a:rPr spc="-5"/>
              <a:t>s</a:t>
            </a:r>
            <a:r>
              <a:rPr spc="160"/>
              <a:t>e</a:t>
            </a:r>
            <a:r>
              <a:rPr spc="25"/>
              <a:t>n</a:t>
            </a:r>
            <a:r>
              <a:rPr spc="254"/>
              <a:t>c</a:t>
            </a:r>
            <a:r>
              <a:rPr spc="120"/>
              <a:t>e  </a:t>
            </a:r>
            <a:r>
              <a:rPr spc="140"/>
              <a:t>de</a:t>
            </a:r>
            <a:r>
              <a:rPr spc="-125"/>
              <a:t> </a:t>
            </a:r>
            <a:r>
              <a:rPr spc="40"/>
              <a:t>balise</a:t>
            </a:r>
            <a:r>
              <a:rPr spc="-125"/>
              <a:t> </a:t>
            </a:r>
            <a:r>
              <a:rPr spc="5"/>
              <a:t>strong</a:t>
            </a:r>
            <a:r>
              <a:rPr spc="-125"/>
              <a:t> </a:t>
            </a:r>
            <a:r>
              <a:rPr spc="45"/>
              <a:t>ou</a:t>
            </a:r>
            <a:r>
              <a:rPr spc="-125"/>
              <a:t> </a:t>
            </a:r>
            <a:r>
              <a:rPr spc="5"/>
              <a:t>em, </a:t>
            </a:r>
            <a:r>
              <a:rPr spc="-805"/>
              <a:t> </a:t>
            </a:r>
            <a:r>
              <a:rPr spc="55"/>
              <a:t>et</a:t>
            </a:r>
            <a:r>
              <a:rPr spc="-130"/>
              <a:t> </a:t>
            </a:r>
            <a:r>
              <a:rPr spc="140"/>
              <a:t>cela</a:t>
            </a:r>
            <a:r>
              <a:rPr spc="-130"/>
              <a:t> </a:t>
            </a:r>
            <a:r>
              <a:rPr spc="35"/>
              <a:t>est</a:t>
            </a:r>
            <a:r>
              <a:rPr spc="-125"/>
              <a:t> </a:t>
            </a:r>
            <a:r>
              <a:rPr spc="25"/>
              <a:t>un</a:t>
            </a:r>
            <a:r>
              <a:rPr spc="-130"/>
              <a:t> </a:t>
            </a:r>
            <a:r>
              <a:rPr spc="70"/>
              <a:t>problème </a:t>
            </a:r>
            <a:r>
              <a:rPr spc="-810"/>
              <a:t> </a:t>
            </a:r>
            <a:r>
              <a:rPr spc="20"/>
              <a:t>pour </a:t>
            </a:r>
            <a:r>
              <a:rPr spc="-15"/>
              <a:t>l'optimisation </a:t>
            </a:r>
            <a:r>
              <a:rPr spc="140"/>
              <a:t>de </a:t>
            </a:r>
            <a:r>
              <a:rPr spc="145"/>
              <a:t> </a:t>
            </a:r>
            <a:r>
              <a:rPr spc="15"/>
              <a:t>notre </a:t>
            </a:r>
            <a:r>
              <a:rPr spc="-85"/>
              <a:t>site. </a:t>
            </a:r>
            <a:r>
              <a:rPr spc="-20"/>
              <a:t>Notre </a:t>
            </a:r>
            <a:r>
              <a:rPr spc="-15"/>
              <a:t> </a:t>
            </a:r>
            <a:r>
              <a:rPr spc="70"/>
              <a:t>référencement </a:t>
            </a:r>
            <a:r>
              <a:rPr spc="94"/>
              <a:t>en </a:t>
            </a:r>
            <a:r>
              <a:rPr spc="85"/>
              <a:t>sera </a:t>
            </a:r>
            <a:r>
              <a:rPr spc="-810"/>
              <a:t> </a:t>
            </a:r>
            <a:r>
              <a:rPr spc="120"/>
              <a:t>impacté </a:t>
            </a:r>
            <a:r>
              <a:rPr spc="-85"/>
              <a:t>si </a:t>
            </a:r>
            <a:r>
              <a:rPr spc="30"/>
              <a:t>nous </a:t>
            </a:r>
            <a:r>
              <a:rPr spc="35"/>
              <a:t> </a:t>
            </a:r>
            <a:r>
              <a:rPr spc="-55"/>
              <a:t>n'utilisons </a:t>
            </a:r>
            <a:r>
              <a:rPr spc="140"/>
              <a:t>pas ces </a:t>
            </a:r>
            <a:r>
              <a:rPr spc="145"/>
              <a:t> </a:t>
            </a:r>
            <a:r>
              <a:rPr spc="35"/>
              <a:t>balises </a:t>
            </a:r>
            <a:r>
              <a:rPr spc="20"/>
              <a:t>pour </a:t>
            </a:r>
            <a:r>
              <a:rPr spc="30"/>
              <a:t>nos </a:t>
            </a:r>
            <a:r>
              <a:rPr spc="15"/>
              <a:t>mots- </a:t>
            </a:r>
            <a:r>
              <a:rPr spc="-810"/>
              <a:t> </a:t>
            </a:r>
            <a:r>
              <a:rPr spc="-20"/>
              <a:t>clès.</a:t>
            </a:r>
          </a:p>
        </p:txBody>
      </p:sp>
      <p:sp>
        <p:nvSpPr>
          <p:cNvPr id="282" name="object 17"/>
          <p:cNvSpPr txBox="1"/>
          <p:nvPr/>
        </p:nvSpPr>
        <p:spPr>
          <a:xfrm>
            <a:off x="9451282" y="741775"/>
            <a:ext cx="8120381" cy="857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850514" marR="5080" indent="-2838450">
              <a:lnSpc>
                <a:spcPct val="114599"/>
              </a:lnSpc>
              <a:spcBef>
                <a:spcPts val="100"/>
              </a:spcBef>
              <a:defRPr spc="25" sz="2400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h</a:t>
            </a:r>
            <a:r>
              <a:rPr spc="-4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tt</a:t>
            </a:r>
            <a:r>
              <a:rPr spc="10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p</a:t>
            </a:r>
            <a:r>
              <a:rPr spc="0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s</a:t>
            </a:r>
            <a:r>
              <a:rPr spc="-320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:</a:t>
            </a:r>
            <a:r>
              <a:rPr spc="-20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//</a:t>
            </a:r>
            <a:r>
              <a:rPr spc="10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www</a:t>
            </a:r>
            <a:r>
              <a:rPr spc="-32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.</a:t>
            </a:r>
            <a:r>
              <a:rPr spc="-11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r</a:t>
            </a:r>
            <a:r>
              <a:rPr spc="15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e</a:t>
            </a:r>
            <a:r>
              <a:rPr spc="-10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f</a:t>
            </a:r>
            <a:r>
              <a:rPr spc="15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e</a:t>
            </a:r>
            <a:r>
              <a:rPr spc="-11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r</a:t>
            </a:r>
            <a:r>
              <a:rPr spc="15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e</a:t>
            </a:r>
            <a:r>
              <a:rPr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n</a:t>
            </a:r>
            <a:r>
              <a:rPr spc="0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s</a:t>
            </a:r>
            <a:r>
              <a:rPr spc="15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e</a:t>
            </a:r>
            <a:r>
              <a:rPr spc="6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o</a:t>
            </a:r>
            <a:r>
              <a:rPr spc="-32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.</a:t>
            </a:r>
            <a:r>
              <a:rPr spc="240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c</a:t>
            </a:r>
            <a:r>
              <a:rPr spc="6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o</a:t>
            </a:r>
            <a:r>
              <a:rPr spc="209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m</a:t>
            </a:r>
            <a:r>
              <a:rPr spc="-20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/</a:t>
            </a:r>
            <a:r>
              <a:rPr spc="10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b</a:t>
            </a:r>
            <a:r>
              <a:rPr spc="-14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l</a:t>
            </a:r>
            <a:r>
              <a:rPr spc="6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o</a:t>
            </a:r>
            <a:r>
              <a:rPr spc="120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g</a:t>
            </a:r>
            <a:r>
              <a:rPr spc="-20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/</a:t>
            </a:r>
            <a:r>
              <a:rPr spc="10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b</a:t>
            </a:r>
            <a:r>
              <a:rPr spc="290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a</a:t>
            </a:r>
            <a:r>
              <a:rPr spc="-14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li</a:t>
            </a:r>
            <a:r>
              <a:rPr spc="0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s</a:t>
            </a:r>
            <a:r>
              <a:rPr spc="15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e</a:t>
            </a:r>
            <a:r>
              <a:rPr spc="-14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-</a:t>
            </a:r>
            <a:r>
              <a:rPr spc="0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s</a:t>
            </a:r>
            <a:r>
              <a:rPr spc="-4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t</a:t>
            </a:r>
            <a:r>
              <a:rPr spc="-11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r</a:t>
            </a:r>
            <a:r>
              <a:rPr spc="6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o</a:t>
            </a:r>
            <a:r>
              <a:rPr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n</a:t>
            </a:r>
            <a:r>
              <a:rPr spc="120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g</a:t>
            </a:r>
            <a:r>
              <a:rPr spc="-14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-</a:t>
            </a:r>
            <a:r>
              <a:rPr spc="0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s</a:t>
            </a:r>
            <a:r>
              <a:rPr spc="15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e</a:t>
            </a:r>
            <a:r>
              <a:rPr spc="6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o</a:t>
            </a:r>
            <a:r>
              <a:rPr spc="-100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-  </a:t>
            </a:r>
            <a:r>
              <a:rPr spc="50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referencement/</a:t>
            </a:r>
          </a:p>
        </p:txBody>
      </p:sp>
      <p:sp>
        <p:nvSpPr>
          <p:cNvPr id="283" name="object 18"/>
          <p:cNvSpPr txBox="1"/>
          <p:nvPr/>
        </p:nvSpPr>
        <p:spPr>
          <a:xfrm>
            <a:off x="10249474" y="5048251"/>
            <a:ext cx="7813041" cy="4892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635" marR="1293494" indent="11429" algn="ctr">
              <a:lnSpc>
                <a:spcPct val="114998"/>
              </a:lnSpc>
              <a:spcBef>
                <a:spcPts val="100"/>
              </a:spcBef>
              <a:defRPr spc="-150" sz="2500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I</a:t>
            </a:r>
            <a:r>
              <a:rPr spc="-155"/>
              <a:t>l</a:t>
            </a:r>
            <a:r>
              <a:rPr spc="-110"/>
              <a:t> f</a:t>
            </a:r>
            <a:r>
              <a:rPr spc="300"/>
              <a:t>a</a:t>
            </a:r>
            <a:r>
              <a:rPr spc="25"/>
              <a:t>u</a:t>
            </a:r>
            <a:r>
              <a:rPr spc="-50"/>
              <a:t>t</a:t>
            </a:r>
            <a:r>
              <a:rPr spc="-110"/>
              <a:t> </a:t>
            </a:r>
            <a:r>
              <a:rPr spc="25"/>
              <a:t>u</a:t>
            </a:r>
            <a:r>
              <a:rPr spc="-55"/>
              <a:t>t</a:t>
            </a:r>
            <a:r>
              <a:rPr spc="-155"/>
              <a:t>ili</a:t>
            </a:r>
            <a:r>
              <a:rPr spc="-5"/>
              <a:t>s</a:t>
            </a:r>
            <a:r>
              <a:rPr spc="155"/>
              <a:t>e</a:t>
            </a:r>
            <a:r>
              <a:rPr spc="-120"/>
              <a:t>r</a:t>
            </a:r>
            <a:r>
              <a:rPr spc="-110"/>
              <a:t> </a:t>
            </a:r>
            <a:r>
              <a:rPr spc="245"/>
              <a:t>c</a:t>
            </a:r>
            <a:r>
              <a:rPr spc="155"/>
              <a:t>e</a:t>
            </a:r>
            <a:r>
              <a:rPr spc="0"/>
              <a:t>s</a:t>
            </a:r>
            <a:r>
              <a:rPr spc="-110"/>
              <a:t> </a:t>
            </a:r>
            <a:r>
              <a:rPr spc="104"/>
              <a:t>b</a:t>
            </a:r>
            <a:r>
              <a:rPr spc="300"/>
              <a:t>a</a:t>
            </a:r>
            <a:r>
              <a:rPr spc="-155"/>
              <a:t>li</a:t>
            </a:r>
            <a:r>
              <a:rPr spc="-5"/>
              <a:t>s</a:t>
            </a:r>
            <a:r>
              <a:rPr spc="155"/>
              <a:t>e</a:t>
            </a:r>
            <a:r>
              <a:rPr spc="0"/>
              <a:t>s</a:t>
            </a:r>
            <a:r>
              <a:rPr spc="-110"/>
              <a:t> </a:t>
            </a:r>
            <a:r>
              <a:rPr spc="300"/>
              <a:t>a</a:t>
            </a:r>
            <a:r>
              <a:rPr spc="25"/>
              <a:t>u</a:t>
            </a:r>
            <a:r>
              <a:rPr spc="-55"/>
              <a:t>t</a:t>
            </a:r>
            <a:r>
              <a:rPr spc="60"/>
              <a:t>o</a:t>
            </a:r>
            <a:r>
              <a:rPr spc="25"/>
              <a:t>u</a:t>
            </a:r>
            <a:r>
              <a:rPr spc="-120"/>
              <a:t>r</a:t>
            </a:r>
            <a:r>
              <a:rPr spc="-110"/>
              <a:t> </a:t>
            </a:r>
            <a:r>
              <a:rPr spc="104"/>
              <a:t>d</a:t>
            </a:r>
            <a:r>
              <a:rPr spc="160"/>
              <a:t>e</a:t>
            </a:r>
            <a:r>
              <a:rPr spc="-110"/>
              <a:t> </a:t>
            </a:r>
            <a:r>
              <a:rPr spc="215"/>
              <a:t>m</a:t>
            </a:r>
            <a:r>
              <a:rPr spc="60"/>
              <a:t>o</a:t>
            </a:r>
            <a:r>
              <a:rPr spc="-55"/>
              <a:t>t</a:t>
            </a:r>
            <a:r>
              <a:rPr spc="-104"/>
              <a:t>-  </a:t>
            </a:r>
            <a:r>
              <a:rPr spc="60"/>
              <a:t>clès </a:t>
            </a:r>
            <a:r>
              <a:rPr spc="55"/>
              <a:t>et </a:t>
            </a:r>
            <a:r>
              <a:rPr spc="104"/>
              <a:t>dans </a:t>
            </a:r>
            <a:r>
              <a:rPr spc="0"/>
              <a:t>les </a:t>
            </a:r>
            <a:r>
              <a:rPr spc="104"/>
              <a:t>paragraphes </a:t>
            </a:r>
            <a:r>
              <a:rPr spc="20"/>
              <a:t>pour </a:t>
            </a:r>
            <a:r>
              <a:rPr spc="25"/>
              <a:t> </a:t>
            </a:r>
            <a:r>
              <a:rPr spc="50"/>
              <a:t>permettre</a:t>
            </a:r>
            <a:r>
              <a:rPr spc="-125"/>
              <a:t> </a:t>
            </a:r>
            <a:r>
              <a:rPr spc="-20"/>
              <a:t>aux</a:t>
            </a:r>
            <a:r>
              <a:rPr spc="-120"/>
              <a:t> </a:t>
            </a:r>
            <a:r>
              <a:rPr spc="40"/>
              <a:t>moteurs</a:t>
            </a:r>
            <a:r>
              <a:rPr spc="-120"/>
              <a:t> </a:t>
            </a:r>
            <a:r>
              <a:rPr spc="135"/>
              <a:t>de</a:t>
            </a:r>
            <a:r>
              <a:rPr spc="-120"/>
              <a:t> </a:t>
            </a:r>
            <a:r>
              <a:rPr spc="75"/>
              <a:t>recherches</a:t>
            </a:r>
            <a:r>
              <a:rPr spc="-120"/>
              <a:t> </a:t>
            </a:r>
            <a:r>
              <a:rPr spc="135"/>
              <a:t>de </a:t>
            </a:r>
            <a:r>
              <a:rPr spc="-775"/>
              <a:t> </a:t>
            </a:r>
            <a:r>
              <a:rPr spc="35"/>
              <a:t>bien </a:t>
            </a:r>
            <a:r>
              <a:rPr spc="25"/>
              <a:t>nous classés. </a:t>
            </a:r>
            <a:r>
              <a:rPr spc="-65"/>
              <a:t>Elle </a:t>
            </a:r>
            <a:r>
              <a:rPr spc="305"/>
              <a:t>a </a:t>
            </a:r>
            <a:r>
              <a:rPr spc="30"/>
              <a:t>aussi </a:t>
            </a:r>
            <a:r>
              <a:rPr spc="25"/>
              <a:t>un </a:t>
            </a:r>
            <a:r>
              <a:rPr spc="-15"/>
              <a:t>rôle </a:t>
            </a:r>
            <a:r>
              <a:rPr spc="135"/>
              <a:t>de </a:t>
            </a:r>
            <a:r>
              <a:rPr spc="-780"/>
              <a:t> </a:t>
            </a:r>
            <a:r>
              <a:rPr spc="-15"/>
              <a:t>structuration.</a:t>
            </a:r>
          </a:p>
          <a:p>
            <a:pPr marR="5080" indent="5808345">
              <a:lnSpc>
                <a:spcPts val="2900"/>
              </a:lnSpc>
              <a:spcBef>
                <a:spcPts val="1600"/>
              </a:spcBef>
              <a:defRPr b="1" spc="170" sz="2900">
                <a:solidFill>
                  <a:srgbClr val="BAA083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Action </a:t>
            </a:r>
            <a:r>
              <a:rPr spc="175"/>
              <a:t> </a:t>
            </a:r>
            <a:r>
              <a:rPr spc="180"/>
              <a:t>r</a:t>
            </a:r>
            <a:r>
              <a:rPr spc="120"/>
              <a:t>e</a:t>
            </a:r>
            <a:r>
              <a:t>c</a:t>
            </a:r>
            <a:r>
              <a:rPr spc="130"/>
              <a:t>o</a:t>
            </a:r>
            <a:r>
              <a:rPr spc="290"/>
              <a:t>mm</a:t>
            </a:r>
            <a:r>
              <a:rPr spc="190"/>
              <a:t>an</a:t>
            </a:r>
            <a:r>
              <a:rPr spc="155"/>
              <a:t>d</a:t>
            </a:r>
            <a:r>
              <a:rPr spc="120"/>
              <a:t>é</a:t>
            </a:r>
            <a:r>
              <a:rPr spc="125"/>
              <a:t>e</a:t>
            </a:r>
          </a:p>
          <a:p>
            <a:pPr indent="4584065" algn="ctr">
              <a:spcBef>
                <a:spcPts val="1700"/>
              </a:spcBef>
              <a:defRPr spc="-80" sz="2400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U</a:t>
            </a:r>
            <a:r>
              <a:rPr spc="-45"/>
              <a:t>t</a:t>
            </a:r>
            <a:r>
              <a:rPr spc="-145"/>
              <a:t>ili</a:t>
            </a:r>
            <a:r>
              <a:rPr spc="0"/>
              <a:t>s</a:t>
            </a:r>
            <a:r>
              <a:rPr spc="155"/>
              <a:t>e</a:t>
            </a:r>
            <a:r>
              <a:rPr spc="-114"/>
              <a:t>r</a:t>
            </a:r>
            <a:r>
              <a:rPr spc="-104"/>
              <a:t> </a:t>
            </a:r>
            <a:r>
              <a:rPr spc="-145"/>
              <a:t>l</a:t>
            </a:r>
            <a:r>
              <a:rPr spc="290"/>
              <a:t>a</a:t>
            </a:r>
            <a:r>
              <a:rPr spc="-104"/>
              <a:t> </a:t>
            </a:r>
            <a:r>
              <a:rPr spc="104"/>
              <a:t>b</a:t>
            </a:r>
            <a:r>
              <a:rPr spc="290"/>
              <a:t>a</a:t>
            </a:r>
            <a:r>
              <a:rPr spc="-145"/>
              <a:t>li</a:t>
            </a:r>
            <a:r>
              <a:rPr spc="0"/>
              <a:t>s</a:t>
            </a:r>
            <a:r>
              <a:rPr spc="155"/>
              <a:t>e</a:t>
            </a:r>
          </a:p>
          <a:p>
            <a:pPr marR="253365" indent="4845050" algn="ctr">
              <a:lnSpc>
                <a:spcPct val="114599"/>
              </a:lnSpc>
              <a:defRPr spc="-700" sz="2400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&lt;</a:t>
            </a:r>
            <a:r>
              <a:rPr spc="0"/>
              <a:t>s</a:t>
            </a:r>
            <a:r>
              <a:rPr spc="-45"/>
              <a:t>t</a:t>
            </a:r>
            <a:r>
              <a:rPr spc="-114"/>
              <a:t>r</a:t>
            </a:r>
            <a:r>
              <a:rPr spc="65"/>
              <a:t>o</a:t>
            </a:r>
            <a:r>
              <a:rPr spc="25"/>
              <a:t>n</a:t>
            </a:r>
            <a:r>
              <a:rPr spc="120"/>
              <a:t>g</a:t>
            </a:r>
            <a:r>
              <a:rPr spc="-730"/>
              <a:t>&gt;</a:t>
            </a:r>
            <a:r>
              <a:rPr spc="-104"/>
              <a:t> </a:t>
            </a:r>
            <a:r>
              <a:rPr spc="-145"/>
              <a:t>l</a:t>
            </a:r>
            <a:r>
              <a:rPr spc="290"/>
              <a:t>à</a:t>
            </a:r>
            <a:r>
              <a:rPr spc="-104"/>
              <a:t> </a:t>
            </a:r>
            <a:r>
              <a:rPr spc="65"/>
              <a:t>o</a:t>
            </a:r>
            <a:r>
              <a:rPr spc="25"/>
              <a:t>ù</a:t>
            </a:r>
            <a:r>
              <a:rPr spc="-104"/>
              <a:t> </a:t>
            </a:r>
            <a:r>
              <a:rPr spc="155"/>
              <a:t>e</a:t>
            </a:r>
            <a:r>
              <a:rPr spc="-145"/>
              <a:t>ll</a:t>
            </a:r>
            <a:r>
              <a:rPr spc="110"/>
              <a:t>e  </a:t>
            </a:r>
            <a:r>
              <a:rPr spc="80"/>
              <a:t>sera</a:t>
            </a:r>
            <a:r>
              <a:rPr spc="-114"/>
              <a:t> </a:t>
            </a:r>
            <a:r>
              <a:rPr spc="45"/>
              <a:t>efficace.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53881" y="-537189"/>
            <a:ext cx="11907633" cy="77339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53881" y="7371489"/>
            <a:ext cx="11907633" cy="31495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5465" y="1426327"/>
            <a:ext cx="4528322" cy="85564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object 3" descr="object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91647" y="4092344"/>
            <a:ext cx="5929820" cy="4444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object 4" descr="object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30287" y="9145186"/>
            <a:ext cx="12523435" cy="115308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3" name="object 5"/>
          <p:cNvGrpSpPr/>
          <p:nvPr/>
        </p:nvGrpSpPr>
        <p:grpSpPr>
          <a:xfrm>
            <a:off x="0" y="-1"/>
            <a:ext cx="2777609" cy="2625579"/>
            <a:chOff x="0" y="0"/>
            <a:chExt cx="2777607" cy="2625578"/>
          </a:xfrm>
        </p:grpSpPr>
        <p:sp>
          <p:nvSpPr>
            <p:cNvPr id="291" name="object 6"/>
            <p:cNvSpPr/>
            <p:nvPr/>
          </p:nvSpPr>
          <p:spPr>
            <a:xfrm>
              <a:off x="0" y="-1"/>
              <a:ext cx="2777609" cy="26255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601" y="21600"/>
                  </a:moveTo>
                  <a:lnTo>
                    <a:pt x="8224" y="21594"/>
                  </a:lnTo>
                  <a:lnTo>
                    <a:pt x="7850" y="21577"/>
                  </a:lnTo>
                  <a:lnTo>
                    <a:pt x="7479" y="21550"/>
                  </a:lnTo>
                  <a:lnTo>
                    <a:pt x="7111" y="21511"/>
                  </a:lnTo>
                  <a:lnTo>
                    <a:pt x="6746" y="21461"/>
                  </a:lnTo>
                  <a:lnTo>
                    <a:pt x="6384" y="21401"/>
                  </a:lnTo>
                  <a:lnTo>
                    <a:pt x="6025" y="21330"/>
                  </a:lnTo>
                  <a:lnTo>
                    <a:pt x="5670" y="21249"/>
                  </a:lnTo>
                  <a:lnTo>
                    <a:pt x="5319" y="21158"/>
                  </a:lnTo>
                  <a:lnTo>
                    <a:pt x="4972" y="21057"/>
                  </a:lnTo>
                  <a:lnTo>
                    <a:pt x="4628" y="20946"/>
                  </a:lnTo>
                  <a:lnTo>
                    <a:pt x="4289" y="20825"/>
                  </a:lnTo>
                  <a:lnTo>
                    <a:pt x="3953" y="20695"/>
                  </a:lnTo>
                  <a:lnTo>
                    <a:pt x="3623" y="20556"/>
                  </a:lnTo>
                  <a:lnTo>
                    <a:pt x="3296" y="20407"/>
                  </a:lnTo>
                  <a:lnTo>
                    <a:pt x="2975" y="20249"/>
                  </a:lnTo>
                  <a:lnTo>
                    <a:pt x="2658" y="20082"/>
                  </a:lnTo>
                  <a:lnTo>
                    <a:pt x="2346" y="19907"/>
                  </a:lnTo>
                  <a:lnTo>
                    <a:pt x="2039" y="19722"/>
                  </a:lnTo>
                  <a:lnTo>
                    <a:pt x="1738" y="19530"/>
                  </a:lnTo>
                  <a:lnTo>
                    <a:pt x="1442" y="19329"/>
                  </a:lnTo>
                  <a:lnTo>
                    <a:pt x="1152" y="19120"/>
                  </a:lnTo>
                  <a:lnTo>
                    <a:pt x="867" y="18903"/>
                  </a:lnTo>
                  <a:lnTo>
                    <a:pt x="588" y="18678"/>
                  </a:lnTo>
                  <a:lnTo>
                    <a:pt x="315" y="18445"/>
                  </a:lnTo>
                  <a:lnTo>
                    <a:pt x="48" y="18205"/>
                  </a:lnTo>
                  <a:lnTo>
                    <a:pt x="0" y="18159"/>
                  </a:lnTo>
                  <a:lnTo>
                    <a:pt x="0" y="0"/>
                  </a:lnTo>
                  <a:lnTo>
                    <a:pt x="19276" y="0"/>
                  </a:lnTo>
                  <a:lnTo>
                    <a:pt x="19453" y="275"/>
                  </a:lnTo>
                  <a:lnTo>
                    <a:pt x="19643" y="588"/>
                  </a:lnTo>
                  <a:lnTo>
                    <a:pt x="19825" y="907"/>
                  </a:lnTo>
                  <a:lnTo>
                    <a:pt x="19999" y="1231"/>
                  </a:lnTo>
                  <a:lnTo>
                    <a:pt x="20165" y="1561"/>
                  </a:lnTo>
                  <a:lnTo>
                    <a:pt x="20323" y="1896"/>
                  </a:lnTo>
                  <a:lnTo>
                    <a:pt x="20472" y="2236"/>
                  </a:lnTo>
                  <a:lnTo>
                    <a:pt x="20613" y="2582"/>
                  </a:lnTo>
                  <a:lnTo>
                    <a:pt x="20745" y="2932"/>
                  </a:lnTo>
                  <a:lnTo>
                    <a:pt x="20868" y="3286"/>
                  </a:lnTo>
                  <a:lnTo>
                    <a:pt x="20982" y="3645"/>
                  </a:lnTo>
                  <a:lnTo>
                    <a:pt x="21087" y="4009"/>
                  </a:lnTo>
                  <a:lnTo>
                    <a:pt x="21182" y="4376"/>
                  </a:lnTo>
                  <a:lnTo>
                    <a:pt x="21268" y="4748"/>
                  </a:lnTo>
                  <a:lnTo>
                    <a:pt x="21345" y="5123"/>
                  </a:lnTo>
                  <a:lnTo>
                    <a:pt x="21412" y="5503"/>
                  </a:lnTo>
                  <a:lnTo>
                    <a:pt x="21469" y="5886"/>
                  </a:lnTo>
                  <a:lnTo>
                    <a:pt x="21516" y="6272"/>
                  </a:lnTo>
                  <a:lnTo>
                    <a:pt x="21552" y="6661"/>
                  </a:lnTo>
                  <a:lnTo>
                    <a:pt x="21579" y="7054"/>
                  </a:lnTo>
                  <a:lnTo>
                    <a:pt x="21595" y="7449"/>
                  </a:lnTo>
                  <a:lnTo>
                    <a:pt x="21600" y="7848"/>
                  </a:lnTo>
                  <a:lnTo>
                    <a:pt x="21595" y="8246"/>
                  </a:lnTo>
                  <a:lnTo>
                    <a:pt x="21579" y="8642"/>
                  </a:lnTo>
                  <a:lnTo>
                    <a:pt x="21552" y="9034"/>
                  </a:lnTo>
                  <a:lnTo>
                    <a:pt x="21516" y="9424"/>
                  </a:lnTo>
                  <a:lnTo>
                    <a:pt x="21469" y="9810"/>
                  </a:lnTo>
                  <a:lnTo>
                    <a:pt x="21412" y="10193"/>
                  </a:lnTo>
                  <a:lnTo>
                    <a:pt x="21345" y="10572"/>
                  </a:lnTo>
                  <a:lnTo>
                    <a:pt x="21268" y="10948"/>
                  </a:lnTo>
                  <a:lnTo>
                    <a:pt x="21182" y="11319"/>
                  </a:lnTo>
                  <a:lnTo>
                    <a:pt x="21087" y="11687"/>
                  </a:lnTo>
                  <a:lnTo>
                    <a:pt x="20982" y="12050"/>
                  </a:lnTo>
                  <a:lnTo>
                    <a:pt x="20868" y="12410"/>
                  </a:lnTo>
                  <a:lnTo>
                    <a:pt x="20745" y="12764"/>
                  </a:lnTo>
                  <a:lnTo>
                    <a:pt x="20613" y="13114"/>
                  </a:lnTo>
                  <a:lnTo>
                    <a:pt x="20472" y="13459"/>
                  </a:lnTo>
                  <a:lnTo>
                    <a:pt x="20323" y="13799"/>
                  </a:lnTo>
                  <a:lnTo>
                    <a:pt x="20165" y="14135"/>
                  </a:lnTo>
                  <a:lnTo>
                    <a:pt x="19999" y="14464"/>
                  </a:lnTo>
                  <a:lnTo>
                    <a:pt x="19825" y="14789"/>
                  </a:lnTo>
                  <a:lnTo>
                    <a:pt x="19643" y="15108"/>
                  </a:lnTo>
                  <a:lnTo>
                    <a:pt x="19453" y="15421"/>
                  </a:lnTo>
                  <a:lnTo>
                    <a:pt x="19255" y="15728"/>
                  </a:lnTo>
                  <a:lnTo>
                    <a:pt x="19050" y="16029"/>
                  </a:lnTo>
                  <a:lnTo>
                    <a:pt x="18838" y="16325"/>
                  </a:lnTo>
                  <a:lnTo>
                    <a:pt x="18618" y="16613"/>
                  </a:lnTo>
                  <a:lnTo>
                    <a:pt x="18391" y="16896"/>
                  </a:lnTo>
                  <a:lnTo>
                    <a:pt x="18156" y="17171"/>
                  </a:lnTo>
                  <a:lnTo>
                    <a:pt x="17916" y="17440"/>
                  </a:lnTo>
                  <a:lnTo>
                    <a:pt x="17668" y="17702"/>
                  </a:lnTo>
                  <a:lnTo>
                    <a:pt x="17414" y="17957"/>
                  </a:lnTo>
                  <a:lnTo>
                    <a:pt x="17153" y="18205"/>
                  </a:lnTo>
                  <a:lnTo>
                    <a:pt x="16886" y="18445"/>
                  </a:lnTo>
                  <a:lnTo>
                    <a:pt x="16613" y="18678"/>
                  </a:lnTo>
                  <a:lnTo>
                    <a:pt x="16334" y="18903"/>
                  </a:lnTo>
                  <a:lnTo>
                    <a:pt x="16050" y="19120"/>
                  </a:lnTo>
                  <a:lnTo>
                    <a:pt x="15759" y="19329"/>
                  </a:lnTo>
                  <a:lnTo>
                    <a:pt x="15463" y="19530"/>
                  </a:lnTo>
                  <a:lnTo>
                    <a:pt x="15162" y="19722"/>
                  </a:lnTo>
                  <a:lnTo>
                    <a:pt x="14855" y="19907"/>
                  </a:lnTo>
                  <a:lnTo>
                    <a:pt x="14543" y="20082"/>
                  </a:lnTo>
                  <a:lnTo>
                    <a:pt x="14226" y="20249"/>
                  </a:lnTo>
                  <a:lnTo>
                    <a:pt x="13905" y="20407"/>
                  </a:lnTo>
                  <a:lnTo>
                    <a:pt x="13579" y="20556"/>
                  </a:lnTo>
                  <a:lnTo>
                    <a:pt x="13248" y="20695"/>
                  </a:lnTo>
                  <a:lnTo>
                    <a:pt x="12913" y="20825"/>
                  </a:lnTo>
                  <a:lnTo>
                    <a:pt x="12573" y="20946"/>
                  </a:lnTo>
                  <a:lnTo>
                    <a:pt x="12230" y="21057"/>
                  </a:lnTo>
                  <a:lnTo>
                    <a:pt x="11882" y="21158"/>
                  </a:lnTo>
                  <a:lnTo>
                    <a:pt x="11531" y="21249"/>
                  </a:lnTo>
                  <a:lnTo>
                    <a:pt x="11176" y="21330"/>
                  </a:lnTo>
                  <a:lnTo>
                    <a:pt x="10817" y="21401"/>
                  </a:lnTo>
                  <a:lnTo>
                    <a:pt x="10455" y="21461"/>
                  </a:lnTo>
                  <a:lnTo>
                    <a:pt x="10090" y="21511"/>
                  </a:lnTo>
                  <a:lnTo>
                    <a:pt x="9722" y="21550"/>
                  </a:lnTo>
                  <a:lnTo>
                    <a:pt x="9351" y="21577"/>
                  </a:lnTo>
                  <a:lnTo>
                    <a:pt x="8977" y="21594"/>
                  </a:lnTo>
                  <a:lnTo>
                    <a:pt x="8601" y="21600"/>
                  </a:lnTo>
                  <a:close/>
                </a:path>
              </a:pathLst>
            </a:cu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pic>
          <p:nvPicPr>
            <p:cNvPr id="292" name="object 7" descr="object 7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47010" y="663277"/>
              <a:ext cx="1511423" cy="11066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94" name="object 8"/>
          <p:cNvSpPr/>
          <p:nvPr/>
        </p:nvSpPr>
        <p:spPr>
          <a:xfrm>
            <a:off x="1570158" y="4383523"/>
            <a:ext cx="2610069" cy="121776"/>
          </a:xfrm>
          <a:prstGeom prst="rect">
            <a:avLst/>
          </a:prstGeom>
          <a:solidFill>
            <a:srgbClr val="BAA08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95" name="object 9"/>
          <p:cNvSpPr/>
          <p:nvPr/>
        </p:nvSpPr>
        <p:spPr>
          <a:xfrm>
            <a:off x="6160792" y="4320504"/>
            <a:ext cx="2610069" cy="121776"/>
          </a:xfrm>
          <a:prstGeom prst="rect">
            <a:avLst/>
          </a:prstGeom>
          <a:solidFill>
            <a:srgbClr val="BAA08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96" name="object 10"/>
          <p:cNvSpPr/>
          <p:nvPr/>
        </p:nvSpPr>
        <p:spPr>
          <a:xfrm>
            <a:off x="11968253" y="4320504"/>
            <a:ext cx="2610069" cy="121776"/>
          </a:xfrm>
          <a:prstGeom prst="rect">
            <a:avLst/>
          </a:prstGeom>
          <a:solidFill>
            <a:srgbClr val="BAA08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97" name="object 11" descr="object 1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34524" y="147970"/>
            <a:ext cx="2143125" cy="2143125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object 12"/>
          <p:cNvSpPr txBox="1"/>
          <p:nvPr/>
        </p:nvSpPr>
        <p:spPr>
          <a:xfrm>
            <a:off x="1691662" y="3049028"/>
            <a:ext cx="2369186" cy="947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38429" marR="5080" indent="-126364">
              <a:lnSpc>
                <a:spcPts val="3700"/>
              </a:lnSpc>
              <a:spcBef>
                <a:spcPts val="800"/>
              </a:spcBef>
              <a:defRPr b="1" spc="95" sz="3700">
                <a:solidFill>
                  <a:srgbClr val="535353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P</a:t>
            </a:r>
            <a:r>
              <a:rPr spc="229"/>
              <a:t>r</a:t>
            </a:r>
            <a:r>
              <a:rPr spc="165"/>
              <a:t>o</a:t>
            </a:r>
            <a:r>
              <a:rPr spc="220"/>
              <a:t>b</a:t>
            </a:r>
            <a:r>
              <a:rPr spc="165"/>
              <a:t>l</a:t>
            </a:r>
            <a:r>
              <a:rPr spc="149"/>
              <a:t>è</a:t>
            </a:r>
            <a:r>
              <a:rPr spc="365"/>
              <a:t>m</a:t>
            </a:r>
            <a:r>
              <a:t>e  </a:t>
            </a:r>
            <a:r>
              <a:rPr spc="180"/>
              <a:t>identifié</a:t>
            </a:r>
          </a:p>
        </p:txBody>
      </p:sp>
      <p:sp>
        <p:nvSpPr>
          <p:cNvPr id="299" name="object 13"/>
          <p:cNvSpPr txBox="1"/>
          <p:nvPr>
            <p:ph type="title"/>
          </p:nvPr>
        </p:nvSpPr>
        <p:spPr>
          <a:xfrm>
            <a:off x="5904114" y="2928858"/>
            <a:ext cx="3125471" cy="1075691"/>
          </a:xfrm>
          <a:prstGeom prst="rect">
            <a:avLst/>
          </a:prstGeom>
        </p:spPr>
        <p:txBody>
          <a:bodyPr/>
          <a:lstStyle/>
          <a:p>
            <a:pPr marR="5080" indent="173354">
              <a:lnSpc>
                <a:spcPts val="3700"/>
              </a:lnSpc>
              <a:spcBef>
                <a:spcPts val="800"/>
              </a:spcBef>
              <a:defRPr spc="200" sz="3700">
                <a:solidFill>
                  <a:srgbClr val="535353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Explication  du</a:t>
            </a:r>
            <a:r>
              <a:rPr spc="0"/>
              <a:t> </a:t>
            </a:r>
            <a:r>
              <a:t>problème</a:t>
            </a:r>
          </a:p>
        </p:txBody>
      </p:sp>
      <p:sp>
        <p:nvSpPr>
          <p:cNvPr id="300" name="object 14"/>
          <p:cNvSpPr txBox="1"/>
          <p:nvPr/>
        </p:nvSpPr>
        <p:spPr>
          <a:xfrm>
            <a:off x="11383147" y="3049028"/>
            <a:ext cx="3782696" cy="947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716280" marR="5080" indent="-704215">
              <a:lnSpc>
                <a:spcPts val="3700"/>
              </a:lnSpc>
              <a:spcBef>
                <a:spcPts val="800"/>
              </a:spcBef>
              <a:defRPr b="1" spc="175" sz="3700">
                <a:solidFill>
                  <a:srgbClr val="535353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Bonne</a:t>
            </a:r>
            <a:r>
              <a:rPr spc="104"/>
              <a:t> </a:t>
            </a:r>
            <a:r>
              <a:rPr spc="195"/>
              <a:t>pratique </a:t>
            </a:r>
            <a:r>
              <a:rPr spc="-810"/>
              <a:t> </a:t>
            </a:r>
            <a:r>
              <a:rPr spc="245"/>
              <a:t>à</a:t>
            </a:r>
            <a:r>
              <a:rPr spc="135"/>
              <a:t> </a:t>
            </a:r>
            <a:r>
              <a:rPr spc="190"/>
              <a:t>adopter</a:t>
            </a:r>
          </a:p>
        </p:txBody>
      </p:sp>
      <p:sp>
        <p:nvSpPr>
          <p:cNvPr id="301" name="object 15"/>
          <p:cNvSpPr txBox="1"/>
          <p:nvPr/>
        </p:nvSpPr>
        <p:spPr>
          <a:xfrm>
            <a:off x="1719617" y="5049511"/>
            <a:ext cx="2313305" cy="1963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635" marR="5080" indent="11429" algn="ctr">
              <a:lnSpc>
                <a:spcPct val="115399"/>
              </a:lnSpc>
              <a:spcBef>
                <a:spcPts val="100"/>
              </a:spcBef>
              <a:defRPr spc="-50" sz="2600">
                <a:solidFill>
                  <a:srgbClr val="09202E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Taille </a:t>
            </a:r>
            <a:r>
              <a:rPr spc="140"/>
              <a:t>de </a:t>
            </a:r>
            <a:r>
              <a:rPr spc="145"/>
              <a:t> </a:t>
            </a:r>
            <a:r>
              <a:rPr spc="45"/>
              <a:t>police </a:t>
            </a:r>
            <a:r>
              <a:rPr spc="50"/>
              <a:t> </a:t>
            </a:r>
            <a:r>
              <a:rPr spc="0"/>
              <a:t>d'écriture</a:t>
            </a:r>
            <a:r>
              <a:rPr spc="-160"/>
              <a:t> </a:t>
            </a:r>
            <a:r>
              <a:rPr spc="0"/>
              <a:t>trop </a:t>
            </a:r>
            <a:r>
              <a:rPr spc="-805"/>
              <a:t> </a:t>
            </a:r>
            <a:r>
              <a:rPr spc="-25"/>
              <a:t>petite.</a:t>
            </a:r>
          </a:p>
        </p:txBody>
      </p:sp>
      <p:sp>
        <p:nvSpPr>
          <p:cNvPr id="302" name="object 16"/>
          <p:cNvSpPr txBox="1"/>
          <p:nvPr/>
        </p:nvSpPr>
        <p:spPr>
          <a:xfrm>
            <a:off x="5024872" y="4839961"/>
            <a:ext cx="4472305" cy="4517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2064" algn="ctr">
              <a:lnSpc>
                <a:spcPct val="115399"/>
              </a:lnSpc>
              <a:spcBef>
                <a:spcPts val="100"/>
              </a:spcBef>
              <a:defRPr spc="10" sz="2600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La </a:t>
            </a:r>
            <a:r>
              <a:rPr spc="-10"/>
              <a:t>taille </a:t>
            </a:r>
            <a:r>
              <a:rPr spc="140"/>
              <a:t>de </a:t>
            </a:r>
            <a:r>
              <a:rPr spc="15"/>
              <a:t>notre </a:t>
            </a:r>
            <a:r>
              <a:rPr spc="45"/>
              <a:t>police </a:t>
            </a:r>
            <a:r>
              <a:rPr spc="50"/>
              <a:t> </a:t>
            </a:r>
            <a:r>
              <a:rPr spc="0"/>
              <a:t>d'écriture </a:t>
            </a:r>
            <a:r>
              <a:rPr spc="35"/>
              <a:t>est </a:t>
            </a:r>
            <a:r>
              <a:rPr spc="0"/>
              <a:t>trop </a:t>
            </a:r>
            <a:r>
              <a:rPr spc="30"/>
              <a:t>petite </a:t>
            </a:r>
            <a:r>
              <a:rPr spc="55"/>
              <a:t>et </a:t>
            </a:r>
            <a:r>
              <a:rPr spc="-810"/>
              <a:t> </a:t>
            </a:r>
            <a:r>
              <a:rPr spc="60"/>
              <a:t>certain</a:t>
            </a:r>
            <a:r>
              <a:rPr spc="-120"/>
              <a:t> </a:t>
            </a:r>
            <a:r>
              <a:rPr spc="-20"/>
              <a:t>utilisateurs</a:t>
            </a:r>
            <a:r>
              <a:rPr spc="-120"/>
              <a:t> </a:t>
            </a:r>
            <a:r>
              <a:rPr spc="70"/>
              <a:t>peuvent </a:t>
            </a:r>
            <a:r>
              <a:rPr spc="-810"/>
              <a:t> </a:t>
            </a:r>
            <a:r>
              <a:rPr spc="35"/>
              <a:t>être </a:t>
            </a:r>
            <a:r>
              <a:rPr spc="110"/>
              <a:t>dans </a:t>
            </a:r>
            <a:r>
              <a:rPr spc="55"/>
              <a:t>l'incapacité </a:t>
            </a:r>
            <a:r>
              <a:rPr spc="20"/>
              <a:t>pour </a:t>
            </a:r>
            <a:r>
              <a:rPr spc="-810"/>
              <a:t> </a:t>
            </a:r>
            <a:r>
              <a:rPr spc="75"/>
              <a:t>la </a:t>
            </a:r>
            <a:r>
              <a:rPr spc="-75"/>
              <a:t>lire </a:t>
            </a:r>
            <a:r>
              <a:rPr spc="55"/>
              <a:t>et </a:t>
            </a:r>
            <a:r>
              <a:rPr spc="140"/>
              <a:t>de </a:t>
            </a:r>
            <a:r>
              <a:rPr spc="-5"/>
              <a:t>plus </a:t>
            </a:r>
            <a:r>
              <a:rPr spc="-85"/>
              <a:t>si </a:t>
            </a:r>
            <a:r>
              <a:rPr spc="0"/>
              <a:t>elle trop </a:t>
            </a:r>
            <a:r>
              <a:rPr spc="-810"/>
              <a:t> </a:t>
            </a:r>
            <a:r>
              <a:rPr spc="30"/>
              <a:t>petite </a:t>
            </a:r>
            <a:r>
              <a:rPr spc="0"/>
              <a:t>elle </a:t>
            </a:r>
            <a:r>
              <a:rPr spc="5"/>
              <a:t>pourrait </a:t>
            </a:r>
            <a:r>
              <a:rPr spc="94"/>
              <a:t>ne </a:t>
            </a:r>
            <a:r>
              <a:rPr spc="140"/>
              <a:t>pas </a:t>
            </a:r>
            <a:r>
              <a:rPr spc="145"/>
              <a:t> </a:t>
            </a:r>
            <a:r>
              <a:rPr spc="15"/>
              <a:t>attiré </a:t>
            </a:r>
            <a:r>
              <a:rPr spc="30"/>
              <a:t>nos lecteurs </a:t>
            </a:r>
            <a:r>
              <a:rPr spc="145"/>
              <a:t>car </a:t>
            </a:r>
            <a:r>
              <a:rPr spc="0"/>
              <a:t>elle </a:t>
            </a:r>
            <a:r>
              <a:rPr spc="5"/>
              <a:t> </a:t>
            </a:r>
            <a:r>
              <a:rPr spc="20"/>
              <a:t>serait</a:t>
            </a:r>
            <a:r>
              <a:rPr spc="-120"/>
              <a:t> </a:t>
            </a:r>
            <a:r>
              <a:rPr spc="55"/>
              <a:t>fatigante</a:t>
            </a:r>
            <a:r>
              <a:rPr spc="-114"/>
              <a:t> </a:t>
            </a:r>
            <a:r>
              <a:rPr spc="315"/>
              <a:t>à</a:t>
            </a:r>
            <a:r>
              <a:rPr spc="-114"/>
              <a:t> </a:t>
            </a:r>
            <a:r>
              <a:rPr spc="-130"/>
              <a:t>lire.</a:t>
            </a:r>
          </a:p>
        </p:txBody>
      </p:sp>
      <p:sp>
        <p:nvSpPr>
          <p:cNvPr id="303" name="object 17"/>
          <p:cNvSpPr txBox="1"/>
          <p:nvPr/>
        </p:nvSpPr>
        <p:spPr>
          <a:xfrm>
            <a:off x="10183279" y="606424"/>
            <a:ext cx="6993892" cy="39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pc="-25" sz="2400" u="sng">
                <a:uFill>
                  <a:solidFill>
                    <a:srgbClr val="000000"/>
                  </a:solidFill>
                </a:uFill>
                <a:latin typeface="Lucida Sans Unicode"/>
                <a:ea typeface="Lucida Sans Unicode"/>
                <a:cs typeface="Lucida Sans Unicode"/>
                <a:sym typeface="Lucida Sans Unicode"/>
                <a:hlinkClick r:id="rId7" invalidUrl="" action="" tgtFrame="" tooltip="" history="1" highlightClick="0" endSnd="0"/>
              </a:defRPr>
            </a:lvl1pPr>
          </a:lstStyle>
          <a:p>
            <a:pPr>
              <a:defRPr u="none">
                <a:uFillTx/>
              </a:defRPr>
            </a:pPr>
            <a:r>
              <a:rPr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https://www.usabilis.com/choisir-taille-police/</a:t>
            </a:r>
          </a:p>
        </p:txBody>
      </p:sp>
      <p:sp>
        <p:nvSpPr>
          <p:cNvPr id="304" name="object 18"/>
          <p:cNvSpPr txBox="1"/>
          <p:nvPr>
            <p:ph type="body" sz="half" idx="1"/>
          </p:nvPr>
        </p:nvSpPr>
        <p:spPr>
          <a:xfrm>
            <a:off x="10366402" y="4890660"/>
            <a:ext cx="7557770" cy="5256530"/>
          </a:xfrm>
          <a:prstGeom prst="rect">
            <a:avLst/>
          </a:prstGeom>
        </p:spPr>
        <p:txBody>
          <a:bodyPr/>
          <a:lstStyle/>
          <a:p>
            <a:pPr marR="1728787" indent="11944" algn="ctr" defTabSz="905255">
              <a:lnSpc>
                <a:spcPct val="114998"/>
              </a:lnSpc>
              <a:defRPr spc="-197" sz="2475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Il f</a:t>
            </a:r>
            <a:r>
              <a:rPr spc="297"/>
              <a:t>a</a:t>
            </a:r>
            <a:r>
              <a:rPr spc="0"/>
              <a:t>u</a:t>
            </a:r>
            <a:r>
              <a:rPr spc="-98"/>
              <a:t>t</a:t>
            </a:r>
            <a:r>
              <a:t> </a:t>
            </a:r>
            <a:r>
              <a:rPr spc="297"/>
              <a:t>a</a:t>
            </a:r>
            <a:r>
              <a:rPr spc="0"/>
              <a:t>vo</a:t>
            </a:r>
            <a:r>
              <a:t>ir </a:t>
            </a:r>
            <a:r>
              <a:rPr spc="0"/>
              <a:t>un</a:t>
            </a:r>
            <a:r>
              <a:rPr spc="98"/>
              <a:t>e</a:t>
            </a:r>
            <a:r>
              <a:t> </a:t>
            </a:r>
            <a:r>
              <a:rPr spc="-98"/>
              <a:t>t</a:t>
            </a:r>
            <a:r>
              <a:rPr spc="297"/>
              <a:t>a</a:t>
            </a:r>
            <a:r>
              <a:t>ill</a:t>
            </a:r>
            <a:r>
              <a:rPr spc="98"/>
              <a:t>e</a:t>
            </a:r>
            <a:r>
              <a:t> </a:t>
            </a:r>
            <a:r>
              <a:rPr spc="98"/>
              <a:t>de</a:t>
            </a:r>
            <a:r>
              <a:t> </a:t>
            </a:r>
            <a:r>
              <a:rPr spc="98"/>
              <a:t>p</a:t>
            </a:r>
            <a:r>
              <a:rPr spc="0"/>
              <a:t>o</a:t>
            </a:r>
            <a:r>
              <a:t>li</a:t>
            </a:r>
            <a:r>
              <a:rPr spc="197"/>
              <a:t>c</a:t>
            </a:r>
            <a:r>
              <a:rPr spc="98"/>
              <a:t>e</a:t>
            </a:r>
            <a:r>
              <a:t> </a:t>
            </a:r>
            <a:r>
              <a:rPr spc="297"/>
              <a:t>a</a:t>
            </a:r>
            <a:r>
              <a:rPr spc="-98"/>
              <a:t>ss</a:t>
            </a:r>
            <a:r>
              <a:rPr spc="98"/>
              <a:t>e</a:t>
            </a:r>
            <a:r>
              <a:rPr spc="-297"/>
              <a:t>z  </a:t>
            </a:r>
            <a:r>
              <a:rPr spc="98"/>
              <a:t>grande </a:t>
            </a:r>
            <a:r>
              <a:rPr spc="0"/>
              <a:t>pour être </a:t>
            </a:r>
            <a:r>
              <a:rPr spc="-98"/>
              <a:t>lus </a:t>
            </a:r>
            <a:r>
              <a:rPr spc="0"/>
              <a:t>par tous nos  </a:t>
            </a:r>
            <a:r>
              <a:rPr spc="-98"/>
              <a:t>lecteurs. </a:t>
            </a:r>
            <a:r>
              <a:rPr spc="0"/>
              <a:t>Certains </a:t>
            </a:r>
            <a:r>
              <a:rPr spc="-98"/>
              <a:t>utilisateurs é</a:t>
            </a:r>
            <a:r>
              <a:rPr spc="0"/>
              <a:t>tant  </a:t>
            </a:r>
            <a:r>
              <a:rPr spc="98"/>
              <a:t>mal</a:t>
            </a:r>
            <a:r>
              <a:rPr spc="0"/>
              <a:t> voyants ou </a:t>
            </a:r>
            <a:r>
              <a:rPr spc="98"/>
              <a:t>ayant</a:t>
            </a:r>
            <a:r>
              <a:rPr spc="0"/>
              <a:t> une vu  </a:t>
            </a:r>
            <a:r>
              <a:t>fr</a:t>
            </a:r>
            <a:r>
              <a:rPr spc="297"/>
              <a:t>a</a:t>
            </a:r>
            <a:r>
              <a:rPr spc="98"/>
              <a:t>g</a:t>
            </a:r>
            <a:r>
              <a:t>il</a:t>
            </a:r>
            <a:r>
              <a:rPr spc="98"/>
              <a:t>e</a:t>
            </a:r>
            <a:r>
              <a:rPr spc="0"/>
              <a:t>s</a:t>
            </a:r>
            <a:r>
              <a:t> </a:t>
            </a:r>
            <a:r>
              <a:rPr spc="98"/>
              <a:t>p</a:t>
            </a:r>
            <a:r>
              <a:rPr spc="0"/>
              <a:t>ou</a:t>
            </a:r>
            <a:r>
              <a:t>rr</a:t>
            </a:r>
            <a:r>
              <a:rPr spc="297"/>
              <a:t>a</a:t>
            </a:r>
            <a:r>
              <a:t>i</a:t>
            </a:r>
            <a:r>
              <a:rPr spc="-98"/>
              <a:t>t</a:t>
            </a:r>
            <a:r>
              <a:t> l</a:t>
            </a:r>
            <a:r>
              <a:rPr spc="98"/>
              <a:t>e</a:t>
            </a:r>
            <a:r>
              <a:rPr spc="0"/>
              <a:t>s</a:t>
            </a:r>
            <a:r>
              <a:t> f</a:t>
            </a:r>
            <a:r>
              <a:rPr spc="297"/>
              <a:t>a</a:t>
            </a:r>
            <a:r>
              <a:t>ir</a:t>
            </a:r>
            <a:r>
              <a:rPr spc="98"/>
              <a:t>e</a:t>
            </a:r>
            <a:r>
              <a:t> f</a:t>
            </a:r>
            <a:r>
              <a:rPr spc="0"/>
              <a:t>u</a:t>
            </a:r>
            <a:r>
              <a:t>ir </a:t>
            </a:r>
            <a:r>
              <a:rPr spc="98"/>
              <a:t>de</a:t>
            </a:r>
            <a:r>
              <a:t> </a:t>
            </a:r>
            <a:r>
              <a:rPr spc="0"/>
              <a:t>no</a:t>
            </a:r>
            <a:r>
              <a:rPr spc="-98"/>
              <a:t>t</a:t>
            </a:r>
            <a:r>
              <a:t>r</a:t>
            </a:r>
            <a:r>
              <a:rPr spc="98"/>
              <a:t>e  </a:t>
            </a:r>
            <a:r>
              <a:rPr spc="-98"/>
              <a:t>site si </a:t>
            </a:r>
            <a:r>
              <a:rPr spc="0"/>
              <a:t>cette </a:t>
            </a:r>
            <a:r>
              <a:rPr spc="-98"/>
              <a:t>taille </a:t>
            </a:r>
            <a:r>
              <a:rPr spc="98"/>
              <a:t>de </a:t>
            </a:r>
            <a:r>
              <a:rPr spc="0"/>
              <a:t>police est trop  </a:t>
            </a:r>
            <a:r>
              <a:rPr spc="-98"/>
              <a:t>petite.</a:t>
            </a:r>
          </a:p>
          <a:p>
            <a:pPr marR="126987" indent="5374957" defTabSz="905255">
              <a:lnSpc>
                <a:spcPts val="2800"/>
              </a:lnSpc>
              <a:spcBef>
                <a:spcPts val="400"/>
              </a:spcBef>
              <a:defRPr b="1" spc="99" sz="2871">
                <a:solidFill>
                  <a:srgbClr val="BAA083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Action  reco</a:t>
            </a:r>
            <a:r>
              <a:rPr spc="198"/>
              <a:t>mm</a:t>
            </a:r>
            <a:r>
              <a:t>andée</a:t>
            </a:r>
          </a:p>
          <a:p>
            <a:pPr marR="5029" indent="4343971" algn="ctr" defTabSz="905255">
              <a:lnSpc>
                <a:spcPct val="114599"/>
              </a:lnSpc>
              <a:spcBef>
                <a:spcPts val="600"/>
              </a:spcBef>
              <a:defRPr spc="-99" sz="2376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Modifier </a:t>
            </a:r>
            <a:r>
              <a:rPr spc="0"/>
              <a:t>la </a:t>
            </a:r>
            <a:r>
              <a:t>taille </a:t>
            </a:r>
            <a:r>
              <a:rPr spc="99"/>
              <a:t>de  </a:t>
            </a:r>
            <a:r>
              <a:rPr spc="0"/>
              <a:t>police</a:t>
            </a:r>
            <a:r>
              <a:rPr spc="-198"/>
              <a:t> </a:t>
            </a:r>
            <a:r>
              <a:t>qui</a:t>
            </a:r>
            <a:r>
              <a:rPr spc="-198"/>
              <a:t> </a:t>
            </a:r>
            <a:r>
              <a:rPr spc="0"/>
              <a:t>est</a:t>
            </a:r>
            <a:r>
              <a:rPr spc="-198"/>
              <a:t> </a:t>
            </a:r>
            <a:r>
              <a:t>sur</a:t>
            </a:r>
            <a:r>
              <a:rPr spc="-198"/>
              <a:t> </a:t>
            </a:r>
            <a:r>
              <a:rPr spc="-494"/>
              <a:t>11px </a:t>
            </a:r>
            <a:r>
              <a:rPr spc="-792"/>
              <a:t> </a:t>
            </a:r>
            <a:r>
              <a:rPr spc="0"/>
              <a:t>par</a:t>
            </a:r>
            <a:r>
              <a:rPr spc="-198"/>
              <a:t> </a:t>
            </a:r>
            <a:r>
              <a:rPr spc="-297">
                <a:solidFill>
                  <a:srgbClr val="5399B5"/>
                </a:solidFill>
              </a:rPr>
              <a:t>16px.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7747" y="1351345"/>
            <a:ext cx="4809052" cy="8097919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object 3" descr="object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88055" y="4662485"/>
            <a:ext cx="5624972" cy="4124712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object 4" descr="object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30288" y="9145185"/>
            <a:ext cx="12523425" cy="1153090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object 5"/>
          <p:cNvSpPr/>
          <p:nvPr/>
        </p:nvSpPr>
        <p:spPr>
          <a:xfrm>
            <a:off x="0" y="1"/>
            <a:ext cx="2777609" cy="26255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601" y="21600"/>
                </a:moveTo>
                <a:lnTo>
                  <a:pt x="8224" y="21594"/>
                </a:lnTo>
                <a:lnTo>
                  <a:pt x="7850" y="21577"/>
                </a:lnTo>
                <a:lnTo>
                  <a:pt x="7479" y="21550"/>
                </a:lnTo>
                <a:lnTo>
                  <a:pt x="7111" y="21511"/>
                </a:lnTo>
                <a:lnTo>
                  <a:pt x="6746" y="21461"/>
                </a:lnTo>
                <a:lnTo>
                  <a:pt x="6384" y="21401"/>
                </a:lnTo>
                <a:lnTo>
                  <a:pt x="6025" y="21330"/>
                </a:lnTo>
                <a:lnTo>
                  <a:pt x="5670" y="21249"/>
                </a:lnTo>
                <a:lnTo>
                  <a:pt x="5319" y="21158"/>
                </a:lnTo>
                <a:lnTo>
                  <a:pt x="4972" y="21057"/>
                </a:lnTo>
                <a:lnTo>
                  <a:pt x="4628" y="20946"/>
                </a:lnTo>
                <a:lnTo>
                  <a:pt x="4289" y="20825"/>
                </a:lnTo>
                <a:lnTo>
                  <a:pt x="3953" y="20695"/>
                </a:lnTo>
                <a:lnTo>
                  <a:pt x="3623" y="20556"/>
                </a:lnTo>
                <a:lnTo>
                  <a:pt x="3296" y="20407"/>
                </a:lnTo>
                <a:lnTo>
                  <a:pt x="2975" y="20249"/>
                </a:lnTo>
                <a:lnTo>
                  <a:pt x="2658" y="20082"/>
                </a:lnTo>
                <a:lnTo>
                  <a:pt x="2346" y="19907"/>
                </a:lnTo>
                <a:lnTo>
                  <a:pt x="2039" y="19722"/>
                </a:lnTo>
                <a:lnTo>
                  <a:pt x="1738" y="19530"/>
                </a:lnTo>
                <a:lnTo>
                  <a:pt x="1442" y="19329"/>
                </a:lnTo>
                <a:lnTo>
                  <a:pt x="1152" y="19120"/>
                </a:lnTo>
                <a:lnTo>
                  <a:pt x="867" y="18903"/>
                </a:lnTo>
                <a:lnTo>
                  <a:pt x="588" y="18678"/>
                </a:lnTo>
                <a:lnTo>
                  <a:pt x="315" y="18445"/>
                </a:lnTo>
                <a:lnTo>
                  <a:pt x="48" y="18205"/>
                </a:lnTo>
                <a:lnTo>
                  <a:pt x="0" y="18159"/>
                </a:lnTo>
                <a:lnTo>
                  <a:pt x="0" y="0"/>
                </a:lnTo>
                <a:lnTo>
                  <a:pt x="19276" y="0"/>
                </a:lnTo>
                <a:lnTo>
                  <a:pt x="19453" y="275"/>
                </a:lnTo>
                <a:lnTo>
                  <a:pt x="19643" y="588"/>
                </a:lnTo>
                <a:lnTo>
                  <a:pt x="19825" y="907"/>
                </a:lnTo>
                <a:lnTo>
                  <a:pt x="19999" y="1231"/>
                </a:lnTo>
                <a:lnTo>
                  <a:pt x="20165" y="1561"/>
                </a:lnTo>
                <a:lnTo>
                  <a:pt x="20323" y="1896"/>
                </a:lnTo>
                <a:lnTo>
                  <a:pt x="20472" y="2236"/>
                </a:lnTo>
                <a:lnTo>
                  <a:pt x="20613" y="2582"/>
                </a:lnTo>
                <a:lnTo>
                  <a:pt x="20745" y="2932"/>
                </a:lnTo>
                <a:lnTo>
                  <a:pt x="20868" y="3286"/>
                </a:lnTo>
                <a:lnTo>
                  <a:pt x="20982" y="3645"/>
                </a:lnTo>
                <a:lnTo>
                  <a:pt x="21087" y="4009"/>
                </a:lnTo>
                <a:lnTo>
                  <a:pt x="21182" y="4376"/>
                </a:lnTo>
                <a:lnTo>
                  <a:pt x="21268" y="4748"/>
                </a:lnTo>
                <a:lnTo>
                  <a:pt x="21345" y="5123"/>
                </a:lnTo>
                <a:lnTo>
                  <a:pt x="21412" y="5503"/>
                </a:lnTo>
                <a:lnTo>
                  <a:pt x="21469" y="5886"/>
                </a:lnTo>
                <a:lnTo>
                  <a:pt x="21516" y="6272"/>
                </a:lnTo>
                <a:lnTo>
                  <a:pt x="21552" y="6661"/>
                </a:lnTo>
                <a:lnTo>
                  <a:pt x="21579" y="7054"/>
                </a:lnTo>
                <a:lnTo>
                  <a:pt x="21595" y="7449"/>
                </a:lnTo>
                <a:lnTo>
                  <a:pt x="21600" y="7848"/>
                </a:lnTo>
                <a:lnTo>
                  <a:pt x="21595" y="8246"/>
                </a:lnTo>
                <a:lnTo>
                  <a:pt x="21579" y="8642"/>
                </a:lnTo>
                <a:lnTo>
                  <a:pt x="21552" y="9034"/>
                </a:lnTo>
                <a:lnTo>
                  <a:pt x="21516" y="9424"/>
                </a:lnTo>
                <a:lnTo>
                  <a:pt x="21469" y="9810"/>
                </a:lnTo>
                <a:lnTo>
                  <a:pt x="21412" y="10193"/>
                </a:lnTo>
                <a:lnTo>
                  <a:pt x="21345" y="10572"/>
                </a:lnTo>
                <a:lnTo>
                  <a:pt x="21268" y="10948"/>
                </a:lnTo>
                <a:lnTo>
                  <a:pt x="21182" y="11319"/>
                </a:lnTo>
                <a:lnTo>
                  <a:pt x="21087" y="11687"/>
                </a:lnTo>
                <a:lnTo>
                  <a:pt x="20982" y="12050"/>
                </a:lnTo>
                <a:lnTo>
                  <a:pt x="20868" y="12410"/>
                </a:lnTo>
                <a:lnTo>
                  <a:pt x="20745" y="12764"/>
                </a:lnTo>
                <a:lnTo>
                  <a:pt x="20613" y="13114"/>
                </a:lnTo>
                <a:lnTo>
                  <a:pt x="20472" y="13459"/>
                </a:lnTo>
                <a:lnTo>
                  <a:pt x="20323" y="13799"/>
                </a:lnTo>
                <a:lnTo>
                  <a:pt x="20165" y="14135"/>
                </a:lnTo>
                <a:lnTo>
                  <a:pt x="19999" y="14464"/>
                </a:lnTo>
                <a:lnTo>
                  <a:pt x="19825" y="14789"/>
                </a:lnTo>
                <a:lnTo>
                  <a:pt x="19643" y="15108"/>
                </a:lnTo>
                <a:lnTo>
                  <a:pt x="19453" y="15421"/>
                </a:lnTo>
                <a:lnTo>
                  <a:pt x="19255" y="15728"/>
                </a:lnTo>
                <a:lnTo>
                  <a:pt x="19050" y="16029"/>
                </a:lnTo>
                <a:lnTo>
                  <a:pt x="18838" y="16325"/>
                </a:lnTo>
                <a:lnTo>
                  <a:pt x="18618" y="16613"/>
                </a:lnTo>
                <a:lnTo>
                  <a:pt x="18391" y="16896"/>
                </a:lnTo>
                <a:lnTo>
                  <a:pt x="18156" y="17171"/>
                </a:lnTo>
                <a:lnTo>
                  <a:pt x="17916" y="17440"/>
                </a:lnTo>
                <a:lnTo>
                  <a:pt x="17668" y="17702"/>
                </a:lnTo>
                <a:lnTo>
                  <a:pt x="17414" y="17957"/>
                </a:lnTo>
                <a:lnTo>
                  <a:pt x="17153" y="18205"/>
                </a:lnTo>
                <a:lnTo>
                  <a:pt x="16886" y="18445"/>
                </a:lnTo>
                <a:lnTo>
                  <a:pt x="16613" y="18678"/>
                </a:lnTo>
                <a:lnTo>
                  <a:pt x="16334" y="18903"/>
                </a:lnTo>
                <a:lnTo>
                  <a:pt x="16050" y="19120"/>
                </a:lnTo>
                <a:lnTo>
                  <a:pt x="15759" y="19329"/>
                </a:lnTo>
                <a:lnTo>
                  <a:pt x="15463" y="19530"/>
                </a:lnTo>
                <a:lnTo>
                  <a:pt x="15162" y="19722"/>
                </a:lnTo>
                <a:lnTo>
                  <a:pt x="14855" y="19907"/>
                </a:lnTo>
                <a:lnTo>
                  <a:pt x="14543" y="20082"/>
                </a:lnTo>
                <a:lnTo>
                  <a:pt x="14226" y="20249"/>
                </a:lnTo>
                <a:lnTo>
                  <a:pt x="13905" y="20407"/>
                </a:lnTo>
                <a:lnTo>
                  <a:pt x="13579" y="20556"/>
                </a:lnTo>
                <a:lnTo>
                  <a:pt x="13248" y="20695"/>
                </a:lnTo>
                <a:lnTo>
                  <a:pt x="12913" y="20825"/>
                </a:lnTo>
                <a:lnTo>
                  <a:pt x="12573" y="20946"/>
                </a:lnTo>
                <a:lnTo>
                  <a:pt x="12230" y="21057"/>
                </a:lnTo>
                <a:lnTo>
                  <a:pt x="11882" y="21158"/>
                </a:lnTo>
                <a:lnTo>
                  <a:pt x="11531" y="21249"/>
                </a:lnTo>
                <a:lnTo>
                  <a:pt x="11176" y="21330"/>
                </a:lnTo>
                <a:lnTo>
                  <a:pt x="10817" y="21401"/>
                </a:lnTo>
                <a:lnTo>
                  <a:pt x="10455" y="21461"/>
                </a:lnTo>
                <a:lnTo>
                  <a:pt x="10090" y="21511"/>
                </a:lnTo>
                <a:lnTo>
                  <a:pt x="9722" y="21550"/>
                </a:lnTo>
                <a:lnTo>
                  <a:pt x="9351" y="21577"/>
                </a:lnTo>
                <a:lnTo>
                  <a:pt x="8977" y="21594"/>
                </a:lnTo>
                <a:lnTo>
                  <a:pt x="8601" y="21600"/>
                </a:lnTo>
                <a:close/>
              </a:path>
            </a:pathLst>
          </a:custGeom>
          <a:solidFill>
            <a:srgbClr val="F5F5F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9" name="object 6"/>
          <p:cNvSpPr/>
          <p:nvPr/>
        </p:nvSpPr>
        <p:spPr>
          <a:xfrm>
            <a:off x="1570158" y="4383528"/>
            <a:ext cx="2610069" cy="121776"/>
          </a:xfrm>
          <a:prstGeom prst="rect">
            <a:avLst/>
          </a:prstGeom>
          <a:solidFill>
            <a:srgbClr val="BAA08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0" name="object 7"/>
          <p:cNvSpPr/>
          <p:nvPr/>
        </p:nvSpPr>
        <p:spPr>
          <a:xfrm>
            <a:off x="6269416" y="4383528"/>
            <a:ext cx="2610069" cy="121776"/>
          </a:xfrm>
          <a:prstGeom prst="rect">
            <a:avLst/>
          </a:prstGeom>
          <a:solidFill>
            <a:srgbClr val="BAA08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1" name="object 8"/>
          <p:cNvSpPr/>
          <p:nvPr/>
        </p:nvSpPr>
        <p:spPr>
          <a:xfrm>
            <a:off x="11228316" y="4383528"/>
            <a:ext cx="2610069" cy="121776"/>
          </a:xfrm>
          <a:prstGeom prst="rect">
            <a:avLst/>
          </a:prstGeom>
          <a:solidFill>
            <a:srgbClr val="BAA08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72" name="object 9" descr="object 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29661" y="291362"/>
            <a:ext cx="2143125" cy="2143125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object 10"/>
          <p:cNvSpPr txBox="1"/>
          <p:nvPr/>
        </p:nvSpPr>
        <p:spPr>
          <a:xfrm>
            <a:off x="1691662" y="3049028"/>
            <a:ext cx="2369186" cy="947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38429" marR="5080" indent="-126364">
              <a:lnSpc>
                <a:spcPts val="3700"/>
              </a:lnSpc>
              <a:spcBef>
                <a:spcPts val="800"/>
              </a:spcBef>
              <a:defRPr b="1" spc="95" sz="3700">
                <a:solidFill>
                  <a:srgbClr val="535353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P</a:t>
            </a:r>
            <a:r>
              <a:rPr spc="229"/>
              <a:t>r</a:t>
            </a:r>
            <a:r>
              <a:rPr spc="165"/>
              <a:t>o</a:t>
            </a:r>
            <a:r>
              <a:rPr spc="220"/>
              <a:t>b</a:t>
            </a:r>
            <a:r>
              <a:rPr spc="165"/>
              <a:t>l</a:t>
            </a:r>
            <a:r>
              <a:rPr spc="149"/>
              <a:t>è</a:t>
            </a:r>
            <a:r>
              <a:rPr spc="365"/>
              <a:t>m</a:t>
            </a:r>
            <a:r>
              <a:t>e  </a:t>
            </a:r>
            <a:r>
              <a:rPr spc="180"/>
              <a:t>identifié</a:t>
            </a:r>
          </a:p>
        </p:txBody>
      </p:sp>
      <p:sp>
        <p:nvSpPr>
          <p:cNvPr id="74" name="object 11"/>
          <p:cNvSpPr txBox="1"/>
          <p:nvPr>
            <p:ph type="title"/>
          </p:nvPr>
        </p:nvSpPr>
        <p:spPr>
          <a:xfrm>
            <a:off x="6012739" y="2991878"/>
            <a:ext cx="3125471" cy="1075691"/>
          </a:xfrm>
          <a:prstGeom prst="rect">
            <a:avLst/>
          </a:prstGeom>
        </p:spPr>
        <p:txBody>
          <a:bodyPr/>
          <a:lstStyle/>
          <a:p>
            <a:pPr marR="5080" indent="173354">
              <a:lnSpc>
                <a:spcPts val="3700"/>
              </a:lnSpc>
              <a:spcBef>
                <a:spcPts val="800"/>
              </a:spcBef>
              <a:defRPr spc="200" sz="3700">
                <a:solidFill>
                  <a:srgbClr val="535353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Explication  du</a:t>
            </a:r>
            <a:r>
              <a:rPr spc="0"/>
              <a:t> </a:t>
            </a:r>
            <a:r>
              <a:t>problème</a:t>
            </a:r>
          </a:p>
        </p:txBody>
      </p:sp>
      <p:sp>
        <p:nvSpPr>
          <p:cNvPr id="75" name="object 12"/>
          <p:cNvSpPr txBox="1"/>
          <p:nvPr/>
        </p:nvSpPr>
        <p:spPr>
          <a:xfrm>
            <a:off x="10643210" y="2991878"/>
            <a:ext cx="3782696" cy="947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716280" marR="5080" indent="-704215">
              <a:lnSpc>
                <a:spcPts val="3700"/>
              </a:lnSpc>
              <a:spcBef>
                <a:spcPts val="800"/>
              </a:spcBef>
              <a:defRPr b="1" spc="175" sz="3700">
                <a:solidFill>
                  <a:srgbClr val="535353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Bonne</a:t>
            </a:r>
            <a:r>
              <a:rPr spc="104"/>
              <a:t> </a:t>
            </a:r>
            <a:r>
              <a:rPr spc="195"/>
              <a:t>pratique </a:t>
            </a:r>
            <a:r>
              <a:rPr spc="-810"/>
              <a:t> </a:t>
            </a:r>
            <a:r>
              <a:rPr spc="245"/>
              <a:t>à</a:t>
            </a:r>
            <a:r>
              <a:rPr spc="135"/>
              <a:t> </a:t>
            </a:r>
            <a:r>
              <a:rPr spc="190"/>
              <a:t>adopter</a:t>
            </a:r>
          </a:p>
        </p:txBody>
      </p:sp>
      <p:sp>
        <p:nvSpPr>
          <p:cNvPr id="76" name="object 13"/>
          <p:cNvSpPr txBox="1"/>
          <p:nvPr/>
        </p:nvSpPr>
        <p:spPr>
          <a:xfrm>
            <a:off x="1478783" y="5049506"/>
            <a:ext cx="2794636" cy="240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spcBef>
                <a:spcPts val="500"/>
              </a:spcBef>
              <a:defRPr spc="55" sz="2600">
                <a:solidFill>
                  <a:srgbClr val="09202E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Dans</a:t>
            </a:r>
            <a:r>
              <a:rPr spc="-135"/>
              <a:t> </a:t>
            </a:r>
            <a:r>
              <a:rPr spc="75"/>
              <a:t>la</a:t>
            </a:r>
            <a:r>
              <a:rPr spc="-135"/>
              <a:t> </a:t>
            </a:r>
            <a:r>
              <a:rPr spc="40"/>
              <a:t>balise</a:t>
            </a:r>
          </a:p>
          <a:p>
            <a:pPr marR="5080" indent="12064" algn="ctr">
              <a:lnSpc>
                <a:spcPct val="115399"/>
              </a:lnSpc>
              <a:defRPr spc="-764" sz="2600">
                <a:solidFill>
                  <a:srgbClr val="09202E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&lt;</a:t>
            </a:r>
            <a:r>
              <a:rPr spc="25"/>
              <a:t>h</a:t>
            </a:r>
            <a:r>
              <a:rPr spc="-55"/>
              <a:t>t</a:t>
            </a:r>
            <a:r>
              <a:rPr spc="220"/>
              <a:t>m</a:t>
            </a:r>
            <a:r>
              <a:rPr spc="-160"/>
              <a:t>l</a:t>
            </a:r>
            <a:r>
              <a:rPr spc="-114"/>
              <a:t> </a:t>
            </a:r>
            <a:r>
              <a:rPr spc="-164"/>
              <a:t>l</a:t>
            </a:r>
            <a:r>
              <a:rPr spc="310"/>
              <a:t>a</a:t>
            </a:r>
            <a:r>
              <a:rPr spc="25"/>
              <a:t>n</a:t>
            </a:r>
            <a:r>
              <a:rPr spc="125"/>
              <a:t>g</a:t>
            </a:r>
            <a:r>
              <a:rPr spc="-795"/>
              <a:t>&gt;</a:t>
            </a:r>
            <a:r>
              <a:rPr spc="-375"/>
              <a:t>,</a:t>
            </a:r>
            <a:r>
              <a:rPr spc="-114"/>
              <a:t> </a:t>
            </a:r>
            <a:r>
              <a:rPr spc="-164"/>
              <a:t>i</a:t>
            </a:r>
            <a:r>
              <a:rPr spc="-160"/>
              <a:t>l</a:t>
            </a:r>
            <a:r>
              <a:rPr spc="-114"/>
              <a:t> </a:t>
            </a:r>
            <a:r>
              <a:rPr spc="160"/>
              <a:t>e</a:t>
            </a:r>
            <a:r>
              <a:rPr spc="-5"/>
              <a:t>s</a:t>
            </a:r>
            <a:r>
              <a:rPr spc="-45"/>
              <a:t>t  </a:t>
            </a:r>
            <a:r>
              <a:rPr spc="15"/>
              <a:t>indiqué </a:t>
            </a:r>
            <a:r>
              <a:rPr spc="100"/>
              <a:t>que </a:t>
            </a:r>
            <a:r>
              <a:rPr spc="75"/>
              <a:t>la </a:t>
            </a:r>
            <a:r>
              <a:rPr spc="80"/>
              <a:t> langue </a:t>
            </a:r>
            <a:r>
              <a:rPr spc="35"/>
              <a:t>est </a:t>
            </a:r>
            <a:r>
              <a:rPr spc="100"/>
              <a:t>par </a:t>
            </a:r>
            <a:r>
              <a:rPr spc="104"/>
              <a:t> </a:t>
            </a:r>
            <a:r>
              <a:rPr spc="-10"/>
              <a:t>défault.</a:t>
            </a:r>
          </a:p>
        </p:txBody>
      </p:sp>
      <p:sp>
        <p:nvSpPr>
          <p:cNvPr id="77" name="object 14"/>
          <p:cNvSpPr txBox="1"/>
          <p:nvPr/>
        </p:nvSpPr>
        <p:spPr>
          <a:xfrm>
            <a:off x="5676593" y="4728085"/>
            <a:ext cx="4150360" cy="400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635" marR="5080" indent="11429" algn="ctr">
              <a:lnSpc>
                <a:spcPct val="115399"/>
              </a:lnSpc>
              <a:spcBef>
                <a:spcPts val="100"/>
              </a:spcBef>
              <a:defRPr spc="-40" sz="2600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Si </a:t>
            </a:r>
            <a:r>
              <a:rPr spc="135"/>
              <a:t>aucune </a:t>
            </a:r>
            <a:r>
              <a:rPr spc="80"/>
              <a:t>langue </a:t>
            </a:r>
            <a:r>
              <a:t>n’est </a:t>
            </a:r>
            <a:r>
              <a:rPr spc="-35"/>
              <a:t> indiqué, </a:t>
            </a:r>
            <a:r>
              <a:rPr spc="0"/>
              <a:t>les </a:t>
            </a:r>
            <a:r>
              <a:rPr spc="40"/>
              <a:t>moteurs </a:t>
            </a:r>
            <a:r>
              <a:rPr spc="140"/>
              <a:t>de </a:t>
            </a:r>
            <a:r>
              <a:rPr spc="145"/>
              <a:t> </a:t>
            </a:r>
            <a:r>
              <a:rPr spc="80"/>
              <a:t>recherches </a:t>
            </a:r>
            <a:r>
              <a:rPr spc="45"/>
              <a:t>ou </a:t>
            </a:r>
            <a:r>
              <a:rPr spc="50"/>
              <a:t> </a:t>
            </a:r>
            <a:r>
              <a:rPr spc="60"/>
              <a:t>navigateurs </a:t>
            </a:r>
            <a:r>
              <a:rPr spc="94"/>
              <a:t>ne </a:t>
            </a:r>
            <a:r>
              <a:rPr spc="0"/>
              <a:t>pourront </a:t>
            </a:r>
            <a:r>
              <a:rPr spc="5"/>
              <a:t> </a:t>
            </a:r>
            <a:r>
              <a:rPr spc="140"/>
              <a:t>pas </a:t>
            </a:r>
            <a:r>
              <a:rPr spc="25"/>
              <a:t>savoir </a:t>
            </a:r>
            <a:r>
              <a:rPr spc="110"/>
              <a:t>dans </a:t>
            </a:r>
            <a:r>
              <a:rPr spc="25"/>
              <a:t>quelle </a:t>
            </a:r>
            <a:r>
              <a:rPr spc="30"/>
              <a:t> </a:t>
            </a:r>
            <a:r>
              <a:rPr spc="80"/>
              <a:t>langue</a:t>
            </a:r>
            <a:r>
              <a:rPr spc="-130"/>
              <a:t> </a:t>
            </a:r>
            <a:r>
              <a:rPr spc="35"/>
              <a:t>est</a:t>
            </a:r>
            <a:r>
              <a:rPr spc="-125"/>
              <a:t> </a:t>
            </a:r>
            <a:r>
              <a:rPr spc="15"/>
              <a:t>notre</a:t>
            </a:r>
            <a:r>
              <a:rPr spc="-125"/>
              <a:t> </a:t>
            </a:r>
            <a:r>
              <a:rPr spc="-15"/>
              <a:t>site</a:t>
            </a:r>
            <a:r>
              <a:rPr spc="-125"/>
              <a:t> </a:t>
            </a:r>
            <a:r>
              <a:rPr spc="130"/>
              <a:t>web </a:t>
            </a:r>
            <a:r>
              <a:rPr spc="-810"/>
              <a:t> </a:t>
            </a:r>
            <a:r>
              <a:rPr spc="55"/>
              <a:t>et </a:t>
            </a:r>
            <a:r>
              <a:rPr spc="15"/>
              <a:t>notre </a:t>
            </a:r>
            <a:r>
              <a:rPr spc="70"/>
              <a:t>référencement </a:t>
            </a:r>
            <a:r>
              <a:rPr spc="75"/>
              <a:t> </a:t>
            </a:r>
            <a:r>
              <a:rPr spc="45"/>
              <a:t>sens</a:t>
            </a:r>
            <a:r>
              <a:rPr spc="-120"/>
              <a:t> </a:t>
            </a:r>
            <a:r>
              <a:rPr spc="85"/>
              <a:t>sera</a:t>
            </a:r>
            <a:r>
              <a:rPr spc="-120"/>
              <a:t> </a:t>
            </a:r>
            <a:r>
              <a:rPr spc="60"/>
              <a:t>impacté.</a:t>
            </a:r>
          </a:p>
        </p:txBody>
      </p:sp>
      <p:sp>
        <p:nvSpPr>
          <p:cNvPr id="78" name="object 15"/>
          <p:cNvSpPr txBox="1"/>
          <p:nvPr/>
        </p:nvSpPr>
        <p:spPr>
          <a:xfrm>
            <a:off x="10447583" y="5400304"/>
            <a:ext cx="4171951" cy="2985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635" marR="5080" indent="11429" algn="ctr">
              <a:lnSpc>
                <a:spcPct val="115399"/>
              </a:lnSpc>
              <a:spcBef>
                <a:spcPts val="100"/>
              </a:spcBef>
              <a:defRPr spc="-55" sz="2600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Toujours </a:t>
            </a:r>
            <a:r>
              <a:rPr spc="10"/>
              <a:t>spécifier </a:t>
            </a:r>
            <a:r>
              <a:rPr spc="110"/>
              <a:t>dans </a:t>
            </a:r>
            <a:r>
              <a:rPr spc="114"/>
              <a:t> </a:t>
            </a:r>
            <a:r>
              <a:rPr spc="25"/>
              <a:t>quelle</a:t>
            </a:r>
            <a:r>
              <a:rPr spc="-135"/>
              <a:t> </a:t>
            </a:r>
            <a:r>
              <a:rPr spc="80"/>
              <a:t>langue</a:t>
            </a:r>
            <a:r>
              <a:rPr spc="-135"/>
              <a:t> </a:t>
            </a:r>
            <a:r>
              <a:rPr spc="15"/>
              <a:t>notre</a:t>
            </a:r>
            <a:r>
              <a:rPr spc="-135"/>
              <a:t> </a:t>
            </a:r>
            <a:r>
              <a:rPr spc="180"/>
              <a:t>page </a:t>
            </a:r>
            <a:r>
              <a:rPr spc="-810"/>
              <a:t> </a:t>
            </a:r>
            <a:r>
              <a:rPr spc="130"/>
              <a:t>web</a:t>
            </a:r>
            <a:r>
              <a:rPr spc="-120"/>
              <a:t> </a:t>
            </a:r>
            <a:r>
              <a:rPr spc="315"/>
              <a:t>a</a:t>
            </a:r>
            <a:r>
              <a:rPr spc="-120"/>
              <a:t> </a:t>
            </a:r>
            <a:r>
              <a:rPr spc="40"/>
              <a:t>était</a:t>
            </a:r>
            <a:r>
              <a:rPr spc="-120"/>
              <a:t> </a:t>
            </a:r>
            <a:r>
              <a:rPr spc="45"/>
              <a:t>conçu.</a:t>
            </a:r>
          </a:p>
          <a:p>
            <a:pPr marR="392429" indent="400050" algn="ctr">
              <a:lnSpc>
                <a:spcPct val="115399"/>
              </a:lnSpc>
              <a:defRPr spc="-110" sz="2600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E</a:t>
            </a:r>
            <a:r>
              <a:rPr spc="-405"/>
              <a:t>x</a:t>
            </a:r>
            <a:r>
              <a:rPr spc="160"/>
              <a:t>e</a:t>
            </a:r>
            <a:r>
              <a:rPr spc="220"/>
              <a:t>m</a:t>
            </a:r>
            <a:r>
              <a:rPr spc="110"/>
              <a:t>p</a:t>
            </a:r>
            <a:r>
              <a:rPr spc="-164"/>
              <a:t>l</a:t>
            </a:r>
            <a:r>
              <a:rPr spc="160"/>
              <a:t>e</a:t>
            </a:r>
            <a:r>
              <a:rPr spc="-345"/>
              <a:t>:</a:t>
            </a:r>
            <a:r>
              <a:rPr spc="-114"/>
              <a:t> </a:t>
            </a:r>
            <a:r>
              <a:rPr spc="-290"/>
              <a:t>"</a:t>
            </a:r>
            <a:r>
              <a:rPr spc="-120"/>
              <a:t>f</a:t>
            </a:r>
            <a:r>
              <a:rPr spc="-130"/>
              <a:t>r</a:t>
            </a:r>
            <a:r>
              <a:rPr spc="-285"/>
              <a:t>"</a:t>
            </a:r>
            <a:r>
              <a:rPr spc="-114"/>
              <a:t> </a:t>
            </a:r>
            <a:r>
              <a:rPr spc="110"/>
              <a:t>p</a:t>
            </a:r>
            <a:r>
              <a:rPr spc="65"/>
              <a:t>o</a:t>
            </a:r>
            <a:r>
              <a:rPr spc="25"/>
              <a:t>u</a:t>
            </a:r>
            <a:r>
              <a:rPr spc="-125"/>
              <a:t>r</a:t>
            </a:r>
            <a:r>
              <a:rPr spc="-114"/>
              <a:t> </a:t>
            </a:r>
            <a:r>
              <a:rPr spc="-164"/>
              <a:t>l</a:t>
            </a:r>
            <a:r>
              <a:rPr spc="120"/>
              <a:t>e  </a:t>
            </a:r>
            <a:r>
              <a:rPr spc="-120"/>
              <a:t>f</a:t>
            </a:r>
            <a:r>
              <a:rPr spc="-130"/>
              <a:t>r</a:t>
            </a:r>
            <a:r>
              <a:rPr spc="310"/>
              <a:t>a</a:t>
            </a:r>
            <a:r>
              <a:rPr spc="25"/>
              <a:t>n</a:t>
            </a:r>
            <a:r>
              <a:rPr spc="254"/>
              <a:t>ç</a:t>
            </a:r>
            <a:r>
              <a:rPr spc="310"/>
              <a:t>a</a:t>
            </a:r>
            <a:r>
              <a:rPr spc="-164"/>
              <a:t>i</a:t>
            </a:r>
            <a:r>
              <a:rPr spc="0"/>
              <a:t>s</a:t>
            </a:r>
            <a:r>
              <a:rPr spc="-114"/>
              <a:t> </a:t>
            </a:r>
            <a:r>
              <a:rPr spc="65"/>
              <a:t>o</a:t>
            </a:r>
            <a:r>
              <a:rPr spc="30"/>
              <a:t>u</a:t>
            </a:r>
            <a:r>
              <a:rPr spc="-114"/>
              <a:t> </a:t>
            </a:r>
            <a:r>
              <a:rPr spc="-290"/>
              <a:t>"</a:t>
            </a:r>
            <a:r>
              <a:rPr spc="160"/>
              <a:t>e</a:t>
            </a:r>
            <a:r>
              <a:rPr spc="25"/>
              <a:t>n</a:t>
            </a:r>
            <a:r>
              <a:rPr spc="-285"/>
              <a:t>"</a:t>
            </a:r>
            <a:r>
              <a:rPr spc="-114"/>
              <a:t> </a:t>
            </a:r>
            <a:r>
              <a:rPr spc="110"/>
              <a:t>p</a:t>
            </a:r>
            <a:r>
              <a:rPr spc="65"/>
              <a:t>o</a:t>
            </a:r>
            <a:r>
              <a:rPr spc="25"/>
              <a:t>u</a:t>
            </a:r>
            <a:r>
              <a:rPr spc="-104"/>
              <a:t>r  </a:t>
            </a:r>
            <a:r>
              <a:rPr spc="-30"/>
              <a:t>l'anglais.</a:t>
            </a:r>
          </a:p>
        </p:txBody>
      </p:sp>
      <p:sp>
        <p:nvSpPr>
          <p:cNvPr id="79" name="object 16"/>
          <p:cNvSpPr txBox="1"/>
          <p:nvPr/>
        </p:nvSpPr>
        <p:spPr>
          <a:xfrm>
            <a:off x="12012731" y="679846"/>
            <a:ext cx="6019801" cy="857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90500" marR="5080" indent="-178435">
              <a:lnSpc>
                <a:spcPct val="114599"/>
              </a:lnSpc>
              <a:spcBef>
                <a:spcPts val="100"/>
              </a:spcBef>
              <a:defRPr spc="25" sz="2400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h</a:t>
            </a:r>
            <a:r>
              <a:rPr spc="-45"/>
              <a:t>tt</a:t>
            </a:r>
            <a:r>
              <a:rPr spc="104"/>
              <a:t>p</a:t>
            </a:r>
            <a:r>
              <a:rPr spc="0"/>
              <a:t>s</a:t>
            </a:r>
            <a:r>
              <a:rPr spc="-320"/>
              <a:t>:</a:t>
            </a:r>
            <a:r>
              <a:rPr spc="-204"/>
              <a:t>//</a:t>
            </a:r>
            <a:r>
              <a:rPr spc="104" u="sng">
                <a:uFill>
                  <a:solidFill>
                    <a:srgbClr val="000000"/>
                  </a:solidFill>
                </a:uFill>
                <a:hlinkClick r:id="rId6" invalidUrl="" action="" tgtFrame="" tooltip="" history="1" highlightClick="0" endSnd="0"/>
              </a:rPr>
              <a:t>www</a:t>
            </a:r>
            <a:r>
              <a:rPr spc="-325" u="sng">
                <a:uFill>
                  <a:solidFill>
                    <a:srgbClr val="000000"/>
                  </a:solidFill>
                </a:uFill>
                <a:hlinkClick r:id="rId6" invalidUrl="" action="" tgtFrame="" tooltip="" history="1" highlightClick="0" endSnd="0"/>
              </a:rPr>
              <a:t>.</a:t>
            </a:r>
            <a:r>
              <a:rPr spc="104" u="sng">
                <a:uFill>
                  <a:solidFill>
                    <a:srgbClr val="000000"/>
                  </a:solidFill>
                </a:uFill>
                <a:hlinkClick r:id="rId6" invalidUrl="" action="" tgtFrame="" tooltip="" history="1" highlightClick="0" endSnd="0"/>
              </a:rPr>
              <a:t>w</a:t>
            </a:r>
            <a:r>
              <a:rPr spc="-114" u="sng">
                <a:uFill>
                  <a:solidFill>
                    <a:srgbClr val="000000"/>
                  </a:solidFill>
                </a:uFill>
                <a:hlinkClick r:id="rId6" invalidUrl="" action="" tgtFrame="" tooltip="" history="1" highlightClick="0" endSnd="0"/>
              </a:rPr>
              <a:t>3</a:t>
            </a:r>
            <a:r>
              <a:rPr spc="-325" u="sng">
                <a:uFill>
                  <a:solidFill>
                    <a:srgbClr val="000000"/>
                  </a:solidFill>
                </a:uFill>
                <a:hlinkClick r:id="rId6" invalidUrl="" action="" tgtFrame="" tooltip="" history="1" highlightClick="0" endSnd="0"/>
              </a:rPr>
              <a:t>.</a:t>
            </a:r>
            <a:r>
              <a:rPr spc="65" u="sng">
                <a:uFill>
                  <a:solidFill>
                    <a:srgbClr val="000000"/>
                  </a:solidFill>
                </a:uFill>
                <a:hlinkClick r:id="rId6" invalidUrl="" action="" tgtFrame="" tooltip="" history="1" highlightClick="0" endSnd="0"/>
              </a:rPr>
              <a:t>o</a:t>
            </a:r>
            <a:r>
              <a:rPr spc="-114" u="sng">
                <a:uFill>
                  <a:solidFill>
                    <a:srgbClr val="000000"/>
                  </a:solidFill>
                </a:uFill>
                <a:hlinkClick r:id="rId6" invalidUrl="" action="" tgtFrame="" tooltip="" history="1" highlightClick="0" endSnd="0"/>
              </a:rPr>
              <a:t>r</a:t>
            </a:r>
            <a:r>
              <a:rPr spc="120" u="sng">
                <a:uFill>
                  <a:solidFill>
                    <a:srgbClr val="000000"/>
                  </a:solidFill>
                </a:uFill>
                <a:hlinkClick r:id="rId6" invalidUrl="" action="" tgtFrame="" tooltip="" history="1" highlightClick="0" endSnd="0"/>
              </a:rPr>
              <a:t>g</a:t>
            </a:r>
            <a:r>
              <a:rPr spc="-204" u="sng">
                <a:uFill>
                  <a:solidFill>
                    <a:srgbClr val="000000"/>
                  </a:solidFill>
                </a:uFill>
                <a:hlinkClick r:id="rId6" invalidUrl="" action="" tgtFrame="" tooltip="" history="1" highlightClick="0" endSnd="0"/>
              </a:rPr>
              <a:t>/</a:t>
            </a:r>
            <a:r>
              <a:rPr spc="-145" u="sng">
                <a:uFill>
                  <a:solidFill>
                    <a:srgbClr val="000000"/>
                  </a:solidFill>
                </a:uFill>
                <a:hlinkClick r:id="rId6" invalidUrl="" action="" tgtFrame="" tooltip="" history="1" highlightClick="0" endSnd="0"/>
              </a:rPr>
              <a:t>I</a:t>
            </a:r>
            <a:r>
              <a:rPr u="sng">
                <a:uFill>
                  <a:solidFill>
                    <a:srgbClr val="000000"/>
                  </a:solidFill>
                </a:uFill>
                <a:hlinkClick r:id="rId6" invalidUrl="" action="" tgtFrame="" tooltip="" history="1" highlightClick="0" endSnd="0"/>
              </a:rPr>
              <a:t>n</a:t>
            </a:r>
            <a:r>
              <a:rPr spc="-45" u="sng">
                <a:uFill>
                  <a:solidFill>
                    <a:srgbClr val="000000"/>
                  </a:solidFill>
                </a:uFill>
                <a:hlinkClick r:id="rId6" invalidUrl="" action="" tgtFrame="" tooltip="" history="1" highlightClick="0" endSnd="0"/>
              </a:rPr>
              <a:t>t</a:t>
            </a:r>
            <a:r>
              <a:rPr spc="155" u="sng">
                <a:uFill>
                  <a:solidFill>
                    <a:srgbClr val="000000"/>
                  </a:solidFill>
                </a:uFill>
                <a:hlinkClick r:id="rId6" invalidUrl="" action="" tgtFrame="" tooltip="" history="1" highlightClick="0" endSnd="0"/>
              </a:rPr>
              <a:t>e</a:t>
            </a:r>
            <a:r>
              <a:rPr spc="-114" u="sng">
                <a:uFill>
                  <a:solidFill>
                    <a:srgbClr val="000000"/>
                  </a:solidFill>
                </a:uFill>
                <a:hlinkClick r:id="rId6" invalidUrl="" action="" tgtFrame="" tooltip="" history="1" highlightClick="0" endSnd="0"/>
              </a:rPr>
              <a:t>r</a:t>
            </a:r>
            <a:r>
              <a:rPr u="sng">
                <a:uFill>
                  <a:solidFill>
                    <a:srgbClr val="000000"/>
                  </a:solidFill>
                </a:uFill>
                <a:hlinkClick r:id="rId6" invalidUrl="" action="" tgtFrame="" tooltip="" history="1" highlightClick="0" endSnd="0"/>
              </a:rPr>
              <a:t>n</a:t>
            </a:r>
            <a:r>
              <a:rPr spc="290" u="sng">
                <a:uFill>
                  <a:solidFill>
                    <a:srgbClr val="000000"/>
                  </a:solidFill>
                </a:uFill>
                <a:hlinkClick r:id="rId6" invalidUrl="" action="" tgtFrame="" tooltip="" history="1" highlightClick="0" endSnd="0"/>
              </a:rPr>
              <a:t>a</a:t>
            </a:r>
            <a:r>
              <a:rPr spc="-45" u="sng">
                <a:uFill>
                  <a:solidFill>
                    <a:srgbClr val="000000"/>
                  </a:solidFill>
                </a:uFill>
                <a:hlinkClick r:id="rId6" invalidUrl="" action="" tgtFrame="" tooltip="" history="1" highlightClick="0" endSnd="0"/>
              </a:rPr>
              <a:t>t</a:t>
            </a:r>
            <a:r>
              <a:rPr spc="-145" u="sng">
                <a:uFill>
                  <a:solidFill>
                    <a:srgbClr val="000000"/>
                  </a:solidFill>
                </a:uFill>
                <a:hlinkClick r:id="rId6" invalidUrl="" action="" tgtFrame="" tooltip="" history="1" highlightClick="0" endSnd="0"/>
              </a:rPr>
              <a:t>i</a:t>
            </a:r>
            <a:r>
              <a:rPr spc="65" u="sng">
                <a:uFill>
                  <a:solidFill>
                    <a:srgbClr val="000000"/>
                  </a:solidFill>
                </a:uFill>
                <a:hlinkClick r:id="rId6" invalidUrl="" action="" tgtFrame="" tooltip="" history="1" highlightClick="0" endSnd="0"/>
              </a:rPr>
              <a:t>o</a:t>
            </a:r>
            <a:r>
              <a:rPr u="sng">
                <a:uFill>
                  <a:solidFill>
                    <a:srgbClr val="000000"/>
                  </a:solidFill>
                </a:uFill>
                <a:hlinkClick r:id="rId6" invalidUrl="" action="" tgtFrame="" tooltip="" history="1" highlightClick="0" endSnd="0"/>
              </a:rPr>
              <a:t>n</a:t>
            </a:r>
            <a:r>
              <a:rPr spc="290" u="sng">
                <a:uFill>
                  <a:solidFill>
                    <a:srgbClr val="000000"/>
                  </a:solidFill>
                </a:uFill>
                <a:hlinkClick r:id="rId6" invalidUrl="" action="" tgtFrame="" tooltip="" history="1" highlightClick="0" endSnd="0"/>
              </a:rPr>
              <a:t>a</a:t>
            </a:r>
            <a:r>
              <a:rPr spc="-145" u="sng">
                <a:uFill>
                  <a:solidFill>
                    <a:srgbClr val="000000"/>
                  </a:solidFill>
                </a:uFill>
                <a:hlinkClick r:id="rId6" invalidUrl="" action="" tgtFrame="" tooltip="" history="1" highlightClick="0" endSnd="0"/>
              </a:rPr>
              <a:t>l</a:t>
            </a:r>
            <a:r>
              <a:rPr spc="-204" u="sng">
                <a:uFill>
                  <a:solidFill>
                    <a:srgbClr val="000000"/>
                  </a:solidFill>
                </a:uFill>
                <a:hlinkClick r:id="rId6" invalidUrl="" action="" tgtFrame="" tooltip="" history="1" highlightClick="0" endSnd="0"/>
              </a:rPr>
              <a:t>/</a:t>
            </a:r>
            <a:r>
              <a:rPr spc="104" u="sng">
                <a:uFill>
                  <a:solidFill>
                    <a:srgbClr val="000000"/>
                  </a:solidFill>
                </a:uFill>
                <a:hlinkClick r:id="rId6" invalidUrl="" action="" tgtFrame="" tooltip="" history="1" highlightClick="0" endSnd="0"/>
              </a:rPr>
              <a:t>q</a:t>
            </a:r>
            <a:r>
              <a:rPr u="sng">
                <a:uFill>
                  <a:solidFill>
                    <a:srgbClr val="000000"/>
                  </a:solidFill>
                </a:uFill>
                <a:hlinkClick r:id="rId6" invalidUrl="" action="" tgtFrame="" tooltip="" history="1" highlightClick="0" endSnd="0"/>
              </a:rPr>
              <a:t>u</a:t>
            </a:r>
            <a:r>
              <a:rPr spc="155" u="sng">
                <a:uFill>
                  <a:solidFill>
                    <a:srgbClr val="000000"/>
                  </a:solidFill>
                </a:uFill>
                <a:hlinkClick r:id="rId6" invalidUrl="" action="" tgtFrame="" tooltip="" history="1" highlightClick="0" endSnd="0"/>
              </a:rPr>
              <a:t>e</a:t>
            </a:r>
            <a:r>
              <a:rPr spc="0" u="sng">
                <a:uFill>
                  <a:solidFill>
                    <a:srgbClr val="000000"/>
                  </a:solidFill>
                </a:uFill>
                <a:hlinkClick r:id="rId6" invalidUrl="" action="" tgtFrame="" tooltip="" history="1" highlightClick="0" endSnd="0"/>
              </a:rPr>
              <a:t>s</a:t>
            </a:r>
            <a:r>
              <a:rPr spc="-45" u="sng">
                <a:uFill>
                  <a:solidFill>
                    <a:srgbClr val="000000"/>
                  </a:solidFill>
                </a:uFill>
                <a:hlinkClick r:id="rId6" invalidUrl="" action="" tgtFrame="" tooltip="" history="1" highlightClick="0" endSnd="0"/>
              </a:rPr>
              <a:t>t</a:t>
            </a:r>
            <a:r>
              <a:rPr spc="-155" u="sng">
                <a:uFill>
                  <a:solidFill>
                    <a:srgbClr val="000000"/>
                  </a:solidFill>
                </a:uFill>
                <a:hlinkClick r:id="rId6" invalidUrl="" action="" tgtFrame="" tooltip="" history="1" highlightClick="0" endSnd="0"/>
              </a:rPr>
              <a:t>i </a:t>
            </a:r>
            <a:r>
              <a:rPr spc="-160"/>
              <a:t> </a:t>
            </a:r>
            <a:r>
              <a:rPr spc="45"/>
              <a:t>ons/qa-html-language-declarations</a:t>
            </a:r>
          </a:p>
        </p:txBody>
      </p:sp>
      <p:sp>
        <p:nvSpPr>
          <p:cNvPr id="80" name="object 17"/>
          <p:cNvSpPr txBox="1"/>
          <p:nvPr/>
        </p:nvSpPr>
        <p:spPr>
          <a:xfrm>
            <a:off x="15283572" y="6917087"/>
            <a:ext cx="2759076" cy="2986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635" marR="5080" indent="10794" algn="ctr">
              <a:lnSpc>
                <a:spcPts val="2900"/>
              </a:lnSpc>
              <a:spcBef>
                <a:spcPts val="700"/>
              </a:spcBef>
              <a:defRPr b="1" spc="170" sz="2900">
                <a:solidFill>
                  <a:srgbClr val="BAA083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Action </a:t>
            </a:r>
            <a:r>
              <a:rPr spc="175"/>
              <a:t> </a:t>
            </a:r>
            <a:r>
              <a:rPr spc="180"/>
              <a:t>r</a:t>
            </a:r>
            <a:r>
              <a:rPr spc="120"/>
              <a:t>e</a:t>
            </a:r>
            <a:r>
              <a:t>c</a:t>
            </a:r>
            <a:r>
              <a:rPr spc="130"/>
              <a:t>o</a:t>
            </a:r>
            <a:r>
              <a:rPr spc="290"/>
              <a:t>mm</a:t>
            </a:r>
            <a:r>
              <a:rPr spc="190"/>
              <a:t>an</a:t>
            </a:r>
            <a:r>
              <a:rPr spc="155"/>
              <a:t>d</a:t>
            </a:r>
            <a:r>
              <a:rPr spc="120"/>
              <a:t>é</a:t>
            </a:r>
            <a:r>
              <a:rPr spc="125"/>
              <a:t>e</a:t>
            </a:r>
          </a:p>
          <a:p>
            <a:pPr marL="635" marR="153670" indent="179069" algn="ctr">
              <a:lnSpc>
                <a:spcPct val="114599"/>
              </a:lnSpc>
              <a:defRPr sz="2400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Indiquer </a:t>
            </a:r>
            <a:r>
              <a:rPr spc="75"/>
              <a:t>la </a:t>
            </a:r>
            <a:r>
              <a:rPr spc="80"/>
              <a:t> langue</a:t>
            </a:r>
            <a:r>
              <a:rPr spc="-140"/>
              <a:t> </a:t>
            </a:r>
            <a:r>
              <a:rPr spc="130"/>
              <a:t>de</a:t>
            </a:r>
            <a:r>
              <a:rPr spc="-135"/>
              <a:t> </a:t>
            </a:r>
            <a:r>
              <a:rPr spc="15"/>
              <a:t>notre </a:t>
            </a:r>
            <a:r>
              <a:rPr spc="-745"/>
              <a:t> </a:t>
            </a:r>
            <a:r>
              <a:rPr spc="65"/>
              <a:t>page, </a:t>
            </a:r>
            <a:r>
              <a:rPr spc="175"/>
              <a:t>comme </a:t>
            </a:r>
            <a:r>
              <a:rPr spc="180"/>
              <a:t> </a:t>
            </a:r>
            <a:r>
              <a:rPr spc="240"/>
              <a:t>c</a:t>
            </a:r>
            <a:r>
              <a:rPr spc="155"/>
              <a:t>e</a:t>
            </a:r>
            <a:r>
              <a:rPr spc="240"/>
              <a:t>c</a:t>
            </a:r>
            <a:r>
              <a:rPr spc="-145"/>
              <a:t>i</a:t>
            </a:r>
            <a:r>
              <a:rPr spc="-104"/>
              <a:t> </a:t>
            </a:r>
            <a:r>
              <a:rPr spc="-320"/>
              <a:t>:</a:t>
            </a:r>
            <a:r>
              <a:rPr spc="-104"/>
              <a:t> </a:t>
            </a:r>
            <a:r>
              <a:rPr spc="-700">
                <a:solidFill>
                  <a:srgbClr val="5399B5"/>
                </a:solidFill>
              </a:rPr>
              <a:t>&lt;</a:t>
            </a:r>
            <a:r>
              <a:rPr spc="25">
                <a:solidFill>
                  <a:srgbClr val="5399B5"/>
                </a:solidFill>
              </a:rPr>
              <a:t>h</a:t>
            </a:r>
            <a:r>
              <a:rPr spc="-45">
                <a:solidFill>
                  <a:srgbClr val="5399B5"/>
                </a:solidFill>
              </a:rPr>
              <a:t>t</a:t>
            </a:r>
            <a:r>
              <a:rPr spc="209">
                <a:solidFill>
                  <a:srgbClr val="5399B5"/>
                </a:solidFill>
              </a:rPr>
              <a:t>m</a:t>
            </a:r>
            <a:r>
              <a:rPr spc="-155">
                <a:solidFill>
                  <a:srgbClr val="5399B5"/>
                </a:solidFill>
              </a:rPr>
              <a:t>l  </a:t>
            </a:r>
            <a:r>
              <a:rPr spc="-145">
                <a:solidFill>
                  <a:srgbClr val="5399B5"/>
                </a:solidFill>
              </a:rPr>
              <a:t>lang="fr"&gt;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Capture d’écran 2022-03-31 à 17.02.18.png" descr="Capture d’écran 2022-03-31 à 17.02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607" y="50531"/>
            <a:ext cx="9448801" cy="8877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Capture d’écran 2022-03-31 à 17.02.40.png" descr="Capture d’écran 2022-03-31 à 17.02.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99511" y="-12969"/>
            <a:ext cx="9398001" cy="9004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5465" y="1426339"/>
            <a:ext cx="4528322" cy="8556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object 3" descr="object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91647" y="4092331"/>
            <a:ext cx="5929820" cy="44445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object 4" descr="object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30291" y="9145185"/>
            <a:ext cx="12523414" cy="115309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4" name="object 5"/>
          <p:cNvGrpSpPr/>
          <p:nvPr/>
        </p:nvGrpSpPr>
        <p:grpSpPr>
          <a:xfrm>
            <a:off x="0" y="-1"/>
            <a:ext cx="2777609" cy="2625579"/>
            <a:chOff x="0" y="0"/>
            <a:chExt cx="2777607" cy="2625578"/>
          </a:xfrm>
        </p:grpSpPr>
        <p:sp>
          <p:nvSpPr>
            <p:cNvPr id="312" name="object 6"/>
            <p:cNvSpPr/>
            <p:nvPr/>
          </p:nvSpPr>
          <p:spPr>
            <a:xfrm>
              <a:off x="0" y="-1"/>
              <a:ext cx="2777609" cy="26255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601" y="21600"/>
                  </a:moveTo>
                  <a:lnTo>
                    <a:pt x="8224" y="21594"/>
                  </a:lnTo>
                  <a:lnTo>
                    <a:pt x="7850" y="21577"/>
                  </a:lnTo>
                  <a:lnTo>
                    <a:pt x="7479" y="21550"/>
                  </a:lnTo>
                  <a:lnTo>
                    <a:pt x="7111" y="21511"/>
                  </a:lnTo>
                  <a:lnTo>
                    <a:pt x="6746" y="21461"/>
                  </a:lnTo>
                  <a:lnTo>
                    <a:pt x="6384" y="21401"/>
                  </a:lnTo>
                  <a:lnTo>
                    <a:pt x="6025" y="21330"/>
                  </a:lnTo>
                  <a:lnTo>
                    <a:pt x="5670" y="21249"/>
                  </a:lnTo>
                  <a:lnTo>
                    <a:pt x="5319" y="21158"/>
                  </a:lnTo>
                  <a:lnTo>
                    <a:pt x="4972" y="21057"/>
                  </a:lnTo>
                  <a:lnTo>
                    <a:pt x="4628" y="20946"/>
                  </a:lnTo>
                  <a:lnTo>
                    <a:pt x="4289" y="20825"/>
                  </a:lnTo>
                  <a:lnTo>
                    <a:pt x="3953" y="20695"/>
                  </a:lnTo>
                  <a:lnTo>
                    <a:pt x="3623" y="20556"/>
                  </a:lnTo>
                  <a:lnTo>
                    <a:pt x="3296" y="20407"/>
                  </a:lnTo>
                  <a:lnTo>
                    <a:pt x="2975" y="20249"/>
                  </a:lnTo>
                  <a:lnTo>
                    <a:pt x="2658" y="20082"/>
                  </a:lnTo>
                  <a:lnTo>
                    <a:pt x="2346" y="19907"/>
                  </a:lnTo>
                  <a:lnTo>
                    <a:pt x="2039" y="19722"/>
                  </a:lnTo>
                  <a:lnTo>
                    <a:pt x="1738" y="19530"/>
                  </a:lnTo>
                  <a:lnTo>
                    <a:pt x="1442" y="19329"/>
                  </a:lnTo>
                  <a:lnTo>
                    <a:pt x="1152" y="19120"/>
                  </a:lnTo>
                  <a:lnTo>
                    <a:pt x="867" y="18903"/>
                  </a:lnTo>
                  <a:lnTo>
                    <a:pt x="588" y="18678"/>
                  </a:lnTo>
                  <a:lnTo>
                    <a:pt x="315" y="18445"/>
                  </a:lnTo>
                  <a:lnTo>
                    <a:pt x="48" y="18205"/>
                  </a:lnTo>
                  <a:lnTo>
                    <a:pt x="0" y="18159"/>
                  </a:lnTo>
                  <a:lnTo>
                    <a:pt x="0" y="0"/>
                  </a:lnTo>
                  <a:lnTo>
                    <a:pt x="19276" y="0"/>
                  </a:lnTo>
                  <a:lnTo>
                    <a:pt x="19453" y="275"/>
                  </a:lnTo>
                  <a:lnTo>
                    <a:pt x="19643" y="588"/>
                  </a:lnTo>
                  <a:lnTo>
                    <a:pt x="19825" y="907"/>
                  </a:lnTo>
                  <a:lnTo>
                    <a:pt x="19999" y="1231"/>
                  </a:lnTo>
                  <a:lnTo>
                    <a:pt x="20165" y="1561"/>
                  </a:lnTo>
                  <a:lnTo>
                    <a:pt x="20323" y="1896"/>
                  </a:lnTo>
                  <a:lnTo>
                    <a:pt x="20472" y="2236"/>
                  </a:lnTo>
                  <a:lnTo>
                    <a:pt x="20613" y="2582"/>
                  </a:lnTo>
                  <a:lnTo>
                    <a:pt x="20745" y="2932"/>
                  </a:lnTo>
                  <a:lnTo>
                    <a:pt x="20868" y="3286"/>
                  </a:lnTo>
                  <a:lnTo>
                    <a:pt x="20982" y="3645"/>
                  </a:lnTo>
                  <a:lnTo>
                    <a:pt x="21087" y="4009"/>
                  </a:lnTo>
                  <a:lnTo>
                    <a:pt x="21182" y="4376"/>
                  </a:lnTo>
                  <a:lnTo>
                    <a:pt x="21268" y="4748"/>
                  </a:lnTo>
                  <a:lnTo>
                    <a:pt x="21345" y="5123"/>
                  </a:lnTo>
                  <a:lnTo>
                    <a:pt x="21412" y="5503"/>
                  </a:lnTo>
                  <a:lnTo>
                    <a:pt x="21469" y="5886"/>
                  </a:lnTo>
                  <a:lnTo>
                    <a:pt x="21516" y="6272"/>
                  </a:lnTo>
                  <a:lnTo>
                    <a:pt x="21552" y="6661"/>
                  </a:lnTo>
                  <a:lnTo>
                    <a:pt x="21579" y="7054"/>
                  </a:lnTo>
                  <a:lnTo>
                    <a:pt x="21595" y="7449"/>
                  </a:lnTo>
                  <a:lnTo>
                    <a:pt x="21600" y="7848"/>
                  </a:lnTo>
                  <a:lnTo>
                    <a:pt x="21595" y="8246"/>
                  </a:lnTo>
                  <a:lnTo>
                    <a:pt x="21579" y="8642"/>
                  </a:lnTo>
                  <a:lnTo>
                    <a:pt x="21552" y="9034"/>
                  </a:lnTo>
                  <a:lnTo>
                    <a:pt x="21516" y="9424"/>
                  </a:lnTo>
                  <a:lnTo>
                    <a:pt x="21469" y="9810"/>
                  </a:lnTo>
                  <a:lnTo>
                    <a:pt x="21412" y="10193"/>
                  </a:lnTo>
                  <a:lnTo>
                    <a:pt x="21345" y="10572"/>
                  </a:lnTo>
                  <a:lnTo>
                    <a:pt x="21268" y="10948"/>
                  </a:lnTo>
                  <a:lnTo>
                    <a:pt x="21182" y="11319"/>
                  </a:lnTo>
                  <a:lnTo>
                    <a:pt x="21087" y="11687"/>
                  </a:lnTo>
                  <a:lnTo>
                    <a:pt x="20982" y="12050"/>
                  </a:lnTo>
                  <a:lnTo>
                    <a:pt x="20868" y="12410"/>
                  </a:lnTo>
                  <a:lnTo>
                    <a:pt x="20745" y="12764"/>
                  </a:lnTo>
                  <a:lnTo>
                    <a:pt x="20613" y="13114"/>
                  </a:lnTo>
                  <a:lnTo>
                    <a:pt x="20472" y="13459"/>
                  </a:lnTo>
                  <a:lnTo>
                    <a:pt x="20323" y="13799"/>
                  </a:lnTo>
                  <a:lnTo>
                    <a:pt x="20165" y="14135"/>
                  </a:lnTo>
                  <a:lnTo>
                    <a:pt x="19999" y="14464"/>
                  </a:lnTo>
                  <a:lnTo>
                    <a:pt x="19825" y="14789"/>
                  </a:lnTo>
                  <a:lnTo>
                    <a:pt x="19643" y="15108"/>
                  </a:lnTo>
                  <a:lnTo>
                    <a:pt x="19453" y="15421"/>
                  </a:lnTo>
                  <a:lnTo>
                    <a:pt x="19255" y="15728"/>
                  </a:lnTo>
                  <a:lnTo>
                    <a:pt x="19050" y="16029"/>
                  </a:lnTo>
                  <a:lnTo>
                    <a:pt x="18838" y="16325"/>
                  </a:lnTo>
                  <a:lnTo>
                    <a:pt x="18618" y="16613"/>
                  </a:lnTo>
                  <a:lnTo>
                    <a:pt x="18391" y="16896"/>
                  </a:lnTo>
                  <a:lnTo>
                    <a:pt x="18156" y="17171"/>
                  </a:lnTo>
                  <a:lnTo>
                    <a:pt x="17916" y="17440"/>
                  </a:lnTo>
                  <a:lnTo>
                    <a:pt x="17668" y="17702"/>
                  </a:lnTo>
                  <a:lnTo>
                    <a:pt x="17414" y="17957"/>
                  </a:lnTo>
                  <a:lnTo>
                    <a:pt x="17153" y="18205"/>
                  </a:lnTo>
                  <a:lnTo>
                    <a:pt x="16886" y="18445"/>
                  </a:lnTo>
                  <a:lnTo>
                    <a:pt x="16613" y="18678"/>
                  </a:lnTo>
                  <a:lnTo>
                    <a:pt x="16334" y="18903"/>
                  </a:lnTo>
                  <a:lnTo>
                    <a:pt x="16050" y="19120"/>
                  </a:lnTo>
                  <a:lnTo>
                    <a:pt x="15759" y="19329"/>
                  </a:lnTo>
                  <a:lnTo>
                    <a:pt x="15463" y="19530"/>
                  </a:lnTo>
                  <a:lnTo>
                    <a:pt x="15162" y="19722"/>
                  </a:lnTo>
                  <a:lnTo>
                    <a:pt x="14855" y="19907"/>
                  </a:lnTo>
                  <a:lnTo>
                    <a:pt x="14543" y="20082"/>
                  </a:lnTo>
                  <a:lnTo>
                    <a:pt x="14226" y="20249"/>
                  </a:lnTo>
                  <a:lnTo>
                    <a:pt x="13905" y="20407"/>
                  </a:lnTo>
                  <a:lnTo>
                    <a:pt x="13579" y="20556"/>
                  </a:lnTo>
                  <a:lnTo>
                    <a:pt x="13248" y="20695"/>
                  </a:lnTo>
                  <a:lnTo>
                    <a:pt x="12913" y="20825"/>
                  </a:lnTo>
                  <a:lnTo>
                    <a:pt x="12573" y="20946"/>
                  </a:lnTo>
                  <a:lnTo>
                    <a:pt x="12230" y="21057"/>
                  </a:lnTo>
                  <a:lnTo>
                    <a:pt x="11882" y="21158"/>
                  </a:lnTo>
                  <a:lnTo>
                    <a:pt x="11531" y="21249"/>
                  </a:lnTo>
                  <a:lnTo>
                    <a:pt x="11176" y="21330"/>
                  </a:lnTo>
                  <a:lnTo>
                    <a:pt x="10817" y="21401"/>
                  </a:lnTo>
                  <a:lnTo>
                    <a:pt x="10455" y="21461"/>
                  </a:lnTo>
                  <a:lnTo>
                    <a:pt x="10090" y="21511"/>
                  </a:lnTo>
                  <a:lnTo>
                    <a:pt x="9722" y="21550"/>
                  </a:lnTo>
                  <a:lnTo>
                    <a:pt x="9351" y="21577"/>
                  </a:lnTo>
                  <a:lnTo>
                    <a:pt x="8977" y="21594"/>
                  </a:lnTo>
                  <a:lnTo>
                    <a:pt x="8601" y="21600"/>
                  </a:lnTo>
                  <a:close/>
                </a:path>
              </a:pathLst>
            </a:cu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pic>
          <p:nvPicPr>
            <p:cNvPr id="313" name="object 7" descr="object 7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47010" y="663277"/>
              <a:ext cx="1511423" cy="11066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15" name="object 8"/>
          <p:cNvSpPr/>
          <p:nvPr/>
        </p:nvSpPr>
        <p:spPr>
          <a:xfrm>
            <a:off x="1570158" y="4383523"/>
            <a:ext cx="2610069" cy="121776"/>
          </a:xfrm>
          <a:prstGeom prst="rect">
            <a:avLst/>
          </a:prstGeom>
          <a:solidFill>
            <a:srgbClr val="BAA08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16" name="object 9"/>
          <p:cNvSpPr/>
          <p:nvPr/>
        </p:nvSpPr>
        <p:spPr>
          <a:xfrm>
            <a:off x="6160792" y="4320504"/>
            <a:ext cx="2610069" cy="121776"/>
          </a:xfrm>
          <a:prstGeom prst="rect">
            <a:avLst/>
          </a:prstGeom>
          <a:solidFill>
            <a:srgbClr val="BAA08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17" name="object 10"/>
          <p:cNvSpPr/>
          <p:nvPr/>
        </p:nvSpPr>
        <p:spPr>
          <a:xfrm>
            <a:off x="11968253" y="4320504"/>
            <a:ext cx="2610069" cy="121776"/>
          </a:xfrm>
          <a:prstGeom prst="rect">
            <a:avLst/>
          </a:prstGeom>
          <a:solidFill>
            <a:srgbClr val="BAA08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318" name="object 11" descr="object 1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34524" y="147970"/>
            <a:ext cx="2143125" cy="2143125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object 12"/>
          <p:cNvSpPr txBox="1"/>
          <p:nvPr/>
        </p:nvSpPr>
        <p:spPr>
          <a:xfrm>
            <a:off x="1691662" y="3049015"/>
            <a:ext cx="2369186" cy="947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38429" marR="5080" indent="-126364">
              <a:lnSpc>
                <a:spcPts val="3700"/>
              </a:lnSpc>
              <a:spcBef>
                <a:spcPts val="800"/>
              </a:spcBef>
              <a:defRPr b="1" spc="95" sz="3700">
                <a:solidFill>
                  <a:srgbClr val="535353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P</a:t>
            </a:r>
            <a:r>
              <a:rPr spc="229"/>
              <a:t>r</a:t>
            </a:r>
            <a:r>
              <a:rPr spc="165"/>
              <a:t>o</a:t>
            </a:r>
            <a:r>
              <a:rPr spc="220"/>
              <a:t>b</a:t>
            </a:r>
            <a:r>
              <a:rPr spc="165"/>
              <a:t>l</a:t>
            </a:r>
            <a:r>
              <a:rPr spc="149"/>
              <a:t>è</a:t>
            </a:r>
            <a:r>
              <a:rPr spc="365"/>
              <a:t>m</a:t>
            </a:r>
            <a:r>
              <a:t>e  </a:t>
            </a:r>
            <a:r>
              <a:rPr spc="180"/>
              <a:t>identifié</a:t>
            </a:r>
          </a:p>
        </p:txBody>
      </p:sp>
      <p:sp>
        <p:nvSpPr>
          <p:cNvPr id="320" name="object 13"/>
          <p:cNvSpPr txBox="1"/>
          <p:nvPr>
            <p:ph type="title"/>
          </p:nvPr>
        </p:nvSpPr>
        <p:spPr>
          <a:xfrm>
            <a:off x="5904114" y="2928846"/>
            <a:ext cx="3125471" cy="1075691"/>
          </a:xfrm>
          <a:prstGeom prst="rect">
            <a:avLst/>
          </a:prstGeom>
        </p:spPr>
        <p:txBody>
          <a:bodyPr/>
          <a:lstStyle/>
          <a:p>
            <a:pPr marR="5080" indent="173354">
              <a:lnSpc>
                <a:spcPts val="3700"/>
              </a:lnSpc>
              <a:spcBef>
                <a:spcPts val="800"/>
              </a:spcBef>
              <a:defRPr spc="200" sz="3700">
                <a:solidFill>
                  <a:srgbClr val="535353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Explication  du</a:t>
            </a:r>
            <a:r>
              <a:rPr spc="0"/>
              <a:t> </a:t>
            </a:r>
            <a:r>
              <a:t>problème</a:t>
            </a:r>
          </a:p>
        </p:txBody>
      </p:sp>
      <p:sp>
        <p:nvSpPr>
          <p:cNvPr id="321" name="object 14"/>
          <p:cNvSpPr txBox="1"/>
          <p:nvPr/>
        </p:nvSpPr>
        <p:spPr>
          <a:xfrm>
            <a:off x="11383147" y="3049015"/>
            <a:ext cx="3782696" cy="947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716280" marR="5080" indent="-704215">
              <a:lnSpc>
                <a:spcPts val="3700"/>
              </a:lnSpc>
              <a:spcBef>
                <a:spcPts val="800"/>
              </a:spcBef>
              <a:defRPr b="1" spc="175" sz="3700">
                <a:solidFill>
                  <a:srgbClr val="535353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Bonne</a:t>
            </a:r>
            <a:r>
              <a:rPr spc="104"/>
              <a:t> </a:t>
            </a:r>
            <a:r>
              <a:rPr spc="195"/>
              <a:t>pratique </a:t>
            </a:r>
            <a:r>
              <a:rPr spc="-810"/>
              <a:t> </a:t>
            </a:r>
            <a:r>
              <a:rPr spc="245"/>
              <a:t>à</a:t>
            </a:r>
            <a:r>
              <a:rPr spc="135"/>
              <a:t> </a:t>
            </a:r>
            <a:r>
              <a:rPr spc="190"/>
              <a:t>adopter</a:t>
            </a:r>
          </a:p>
        </p:txBody>
      </p:sp>
      <p:sp>
        <p:nvSpPr>
          <p:cNvPr id="322" name="object 15"/>
          <p:cNvSpPr txBox="1"/>
          <p:nvPr/>
        </p:nvSpPr>
        <p:spPr>
          <a:xfrm>
            <a:off x="1658434" y="5679423"/>
            <a:ext cx="2233296" cy="1452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 algn="ctr">
              <a:lnSpc>
                <a:spcPct val="115399"/>
              </a:lnSpc>
              <a:spcBef>
                <a:spcPts val="100"/>
              </a:spcBef>
              <a:defRPr spc="85" sz="2600">
                <a:solidFill>
                  <a:srgbClr val="09202E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Absence </a:t>
            </a:r>
            <a:r>
              <a:rPr spc="90"/>
              <a:t>des </a:t>
            </a:r>
            <a:r>
              <a:rPr spc="-810"/>
              <a:t> </a:t>
            </a:r>
            <a:r>
              <a:rPr spc="35"/>
              <a:t>balises</a:t>
            </a:r>
            <a:r>
              <a:rPr spc="-170"/>
              <a:t> </a:t>
            </a:r>
            <a:r>
              <a:rPr spc="-100"/>
              <a:t>&lt;aria- </a:t>
            </a:r>
            <a:r>
              <a:rPr spc="-805"/>
              <a:t> </a:t>
            </a:r>
            <a:r>
              <a:rPr spc="-125"/>
              <a:t>label&gt;.</a:t>
            </a:r>
          </a:p>
        </p:txBody>
      </p:sp>
      <p:sp>
        <p:nvSpPr>
          <p:cNvPr id="323" name="object 16"/>
          <p:cNvSpPr txBox="1"/>
          <p:nvPr/>
        </p:nvSpPr>
        <p:spPr>
          <a:xfrm>
            <a:off x="5424830" y="4765023"/>
            <a:ext cx="4083685" cy="4006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 algn="ctr">
              <a:lnSpc>
                <a:spcPct val="115399"/>
              </a:lnSpc>
              <a:spcBef>
                <a:spcPts val="100"/>
              </a:spcBef>
              <a:defRPr spc="-25" sz="2600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Nos</a:t>
            </a:r>
            <a:r>
              <a:rPr spc="10"/>
              <a:t> </a:t>
            </a:r>
            <a:r>
              <a:rPr spc="-30"/>
              <a:t>liens</a:t>
            </a:r>
            <a:r>
              <a:rPr spc="10"/>
              <a:t> </a:t>
            </a:r>
            <a:r>
              <a:rPr spc="-10"/>
              <a:t>qui</a:t>
            </a:r>
            <a:r>
              <a:rPr spc="10"/>
              <a:t> </a:t>
            </a:r>
            <a:r>
              <a:rPr spc="-5"/>
              <a:t>redirige </a:t>
            </a:r>
            <a:r>
              <a:rPr spc="0"/>
              <a:t> </a:t>
            </a:r>
            <a:r>
              <a:rPr spc="25"/>
              <a:t>vers</a:t>
            </a:r>
            <a:r>
              <a:rPr spc="-125"/>
              <a:t> </a:t>
            </a:r>
            <a:r>
              <a:rPr spc="30"/>
              <a:t>nos</a:t>
            </a:r>
            <a:r>
              <a:rPr spc="-120"/>
              <a:t> </a:t>
            </a:r>
            <a:r>
              <a:rPr spc="15"/>
              <a:t>réseaux</a:t>
            </a:r>
            <a:r>
              <a:rPr spc="-125"/>
              <a:t> </a:t>
            </a:r>
            <a:r>
              <a:rPr spc="10"/>
              <a:t>sociaux </a:t>
            </a:r>
            <a:r>
              <a:rPr spc="-805"/>
              <a:t> </a:t>
            </a:r>
            <a:r>
              <a:rPr spc="-30"/>
              <a:t>n'ont </a:t>
            </a:r>
            <a:r>
              <a:rPr spc="140"/>
              <a:t>pas </a:t>
            </a:r>
            <a:r>
              <a:rPr spc="20"/>
              <a:t>description </a:t>
            </a:r>
            <a:r>
              <a:rPr spc="55"/>
              <a:t>et </a:t>
            </a:r>
            <a:r>
              <a:rPr spc="60"/>
              <a:t> </a:t>
            </a:r>
            <a:r>
              <a:rPr spc="140"/>
              <a:t>cela </a:t>
            </a:r>
            <a:r>
              <a:rPr spc="60"/>
              <a:t>peut </a:t>
            </a:r>
            <a:r>
              <a:rPr spc="40"/>
              <a:t>poser </a:t>
            </a:r>
            <a:r>
              <a:rPr spc="45"/>
              <a:t> </a:t>
            </a:r>
            <a:r>
              <a:rPr spc="70"/>
              <a:t>problème </a:t>
            </a:r>
            <a:r>
              <a:rPr spc="20"/>
              <a:t>pour </a:t>
            </a:r>
            <a:r>
              <a:rPr spc="25"/>
              <a:t>un </a:t>
            </a:r>
            <a:r>
              <a:rPr spc="30"/>
              <a:t> </a:t>
            </a:r>
            <a:r>
              <a:rPr spc="-20"/>
              <a:t>utilisateur </a:t>
            </a:r>
            <a:r>
              <a:rPr spc="-10"/>
              <a:t>qui </a:t>
            </a:r>
            <a:r>
              <a:rPr spc="-30"/>
              <a:t>utiliserais </a:t>
            </a:r>
            <a:r>
              <a:t> </a:t>
            </a:r>
            <a:r>
              <a:rPr spc="70"/>
              <a:t>une </a:t>
            </a:r>
            <a:r>
              <a:rPr spc="45"/>
              <a:t>technologie </a:t>
            </a:r>
            <a:r>
              <a:rPr spc="50"/>
              <a:t> </a:t>
            </a:r>
            <a:r>
              <a:rPr spc="30"/>
              <a:t>d'assistance.</a:t>
            </a:r>
          </a:p>
        </p:txBody>
      </p:sp>
      <p:sp>
        <p:nvSpPr>
          <p:cNvPr id="324" name="object 17"/>
          <p:cNvSpPr txBox="1"/>
          <p:nvPr/>
        </p:nvSpPr>
        <p:spPr>
          <a:xfrm>
            <a:off x="10051235" y="5048239"/>
            <a:ext cx="6920231" cy="2397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635" marR="5080" indent="11429" algn="ctr">
              <a:lnSpc>
                <a:spcPct val="114998"/>
              </a:lnSpc>
              <a:spcBef>
                <a:spcPts val="100"/>
              </a:spcBef>
              <a:defRPr spc="-150" sz="2500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I</a:t>
            </a:r>
            <a:r>
              <a:rPr spc="-155"/>
              <a:t>l</a:t>
            </a:r>
            <a:r>
              <a:rPr spc="-110"/>
              <a:t> f</a:t>
            </a:r>
            <a:r>
              <a:rPr spc="300"/>
              <a:t>a</a:t>
            </a:r>
            <a:r>
              <a:rPr spc="25"/>
              <a:t>u</a:t>
            </a:r>
            <a:r>
              <a:rPr spc="-50"/>
              <a:t>t</a:t>
            </a:r>
            <a:r>
              <a:rPr spc="-110"/>
              <a:t> </a:t>
            </a:r>
            <a:r>
              <a:rPr spc="104"/>
              <a:t>d</a:t>
            </a:r>
            <a:r>
              <a:rPr spc="155"/>
              <a:t>é</a:t>
            </a:r>
            <a:r>
              <a:rPr spc="245"/>
              <a:t>c</a:t>
            </a:r>
            <a:r>
              <a:rPr spc="-155"/>
              <a:t>l</a:t>
            </a:r>
            <a:r>
              <a:rPr spc="300"/>
              <a:t>a</a:t>
            </a:r>
            <a:r>
              <a:rPr spc="-125"/>
              <a:t>r</a:t>
            </a:r>
            <a:r>
              <a:rPr spc="155"/>
              <a:t>e</a:t>
            </a:r>
            <a:r>
              <a:rPr spc="-120"/>
              <a:t>r</a:t>
            </a:r>
            <a:r>
              <a:rPr spc="-110"/>
              <a:t> </a:t>
            </a:r>
            <a:r>
              <a:rPr spc="-155"/>
              <a:t>l</a:t>
            </a:r>
            <a:r>
              <a:rPr spc="155"/>
              <a:t>e</a:t>
            </a:r>
            <a:r>
              <a:rPr spc="0"/>
              <a:t>s</a:t>
            </a:r>
            <a:r>
              <a:rPr spc="-110"/>
              <a:t> </a:t>
            </a:r>
            <a:r>
              <a:rPr spc="104"/>
              <a:t>b</a:t>
            </a:r>
            <a:r>
              <a:rPr spc="300"/>
              <a:t>a</a:t>
            </a:r>
            <a:r>
              <a:rPr spc="-155"/>
              <a:t>li</a:t>
            </a:r>
            <a:r>
              <a:rPr spc="-5"/>
              <a:t>s</a:t>
            </a:r>
            <a:r>
              <a:rPr spc="155"/>
              <a:t>e</a:t>
            </a:r>
            <a:r>
              <a:rPr spc="0"/>
              <a:t>s</a:t>
            </a:r>
            <a:r>
              <a:rPr spc="-110"/>
              <a:t> </a:t>
            </a:r>
            <a:r>
              <a:rPr spc="300"/>
              <a:t>a</a:t>
            </a:r>
            <a:r>
              <a:rPr spc="-125"/>
              <a:t>r</a:t>
            </a:r>
            <a:r>
              <a:rPr spc="-155"/>
              <a:t>i</a:t>
            </a:r>
            <a:r>
              <a:rPr spc="300"/>
              <a:t>a</a:t>
            </a:r>
            <a:r>
              <a:rPr spc="-155"/>
              <a:t>-l</a:t>
            </a:r>
            <a:r>
              <a:rPr spc="300"/>
              <a:t>a</a:t>
            </a:r>
            <a:r>
              <a:rPr spc="104"/>
              <a:t>b</a:t>
            </a:r>
            <a:r>
              <a:rPr spc="155"/>
              <a:t>e</a:t>
            </a:r>
            <a:r>
              <a:rPr spc="-155"/>
              <a:t>l</a:t>
            </a:r>
            <a:r>
              <a:rPr spc="-360"/>
              <a:t>,</a:t>
            </a:r>
            <a:r>
              <a:rPr spc="-110"/>
              <a:t> </a:t>
            </a:r>
            <a:r>
              <a:rPr spc="104"/>
              <a:t>p</a:t>
            </a:r>
            <a:r>
              <a:rPr spc="60"/>
              <a:t>o</a:t>
            </a:r>
            <a:r>
              <a:rPr spc="25"/>
              <a:t>u</a:t>
            </a:r>
            <a:r>
              <a:rPr spc="-104"/>
              <a:t>r  </a:t>
            </a:r>
            <a:r>
              <a:rPr spc="35"/>
              <a:t>décrire </a:t>
            </a:r>
            <a:r>
              <a:rPr spc="30"/>
              <a:t>nos </a:t>
            </a:r>
            <a:r>
              <a:rPr spc="60"/>
              <a:t>éléments </a:t>
            </a:r>
            <a:r>
              <a:rPr spc="10"/>
              <a:t>html </a:t>
            </a:r>
            <a:r>
              <a:rPr spc="-10"/>
              <a:t>qui </a:t>
            </a:r>
            <a:r>
              <a:rPr spc="-30"/>
              <a:t>n'ont </a:t>
            </a:r>
            <a:r>
              <a:rPr spc="135"/>
              <a:t>pas de </a:t>
            </a:r>
            <a:r>
              <a:rPr spc="-780"/>
              <a:t> </a:t>
            </a:r>
            <a:r>
              <a:rPr spc="20"/>
              <a:t>description </a:t>
            </a:r>
            <a:r>
              <a:rPr spc="180"/>
              <a:t>comme </a:t>
            </a:r>
            <a:r>
              <a:rPr spc="85"/>
              <a:t>des </a:t>
            </a:r>
            <a:r>
              <a:rPr spc="-25"/>
              <a:t>liens </a:t>
            </a:r>
            <a:r>
              <a:rPr spc="20"/>
              <a:t>pour </a:t>
            </a:r>
            <a:r>
              <a:rPr spc="30"/>
              <a:t>nos </a:t>
            </a:r>
            <a:r>
              <a:rPr spc="35"/>
              <a:t> </a:t>
            </a:r>
            <a:r>
              <a:rPr spc="15"/>
              <a:t>réseaux</a:t>
            </a:r>
            <a:r>
              <a:rPr spc="-114"/>
              <a:t> </a:t>
            </a:r>
            <a:r>
              <a:rPr spc="10"/>
              <a:t>sociaux</a:t>
            </a:r>
            <a:r>
              <a:rPr spc="-114"/>
              <a:t> </a:t>
            </a:r>
            <a:r>
              <a:rPr spc="95"/>
              <a:t>par</a:t>
            </a:r>
            <a:r>
              <a:rPr spc="-114"/>
              <a:t> </a:t>
            </a:r>
            <a:r>
              <a:rPr spc="-10"/>
              <a:t>exemple.</a:t>
            </a:r>
            <a:r>
              <a:rPr spc="-110"/>
              <a:t> </a:t>
            </a:r>
            <a:r>
              <a:rPr spc="125"/>
              <a:t>Cela</a:t>
            </a:r>
            <a:r>
              <a:rPr spc="-114"/>
              <a:t> </a:t>
            </a:r>
            <a:r>
              <a:rPr spc="104"/>
              <a:t>aide</a:t>
            </a:r>
            <a:r>
              <a:rPr spc="-114"/>
              <a:t> </a:t>
            </a:r>
            <a:r>
              <a:rPr spc="30"/>
              <a:t>nos </a:t>
            </a:r>
            <a:r>
              <a:rPr spc="-775"/>
              <a:t> </a:t>
            </a:r>
            <a:r>
              <a:rPr spc="-15"/>
              <a:t>utilisateurs</a:t>
            </a:r>
            <a:r>
              <a:rPr spc="-114"/>
              <a:t> </a:t>
            </a:r>
            <a:r>
              <a:rPr spc="-10"/>
              <a:t>qui</a:t>
            </a:r>
            <a:r>
              <a:rPr spc="-110"/>
              <a:t> </a:t>
            </a:r>
            <a:r>
              <a:rPr spc="-50"/>
              <a:t>utilise</a:t>
            </a:r>
            <a:r>
              <a:rPr spc="-110"/>
              <a:t> </a:t>
            </a:r>
            <a:r>
              <a:rPr spc="85"/>
              <a:t>des</a:t>
            </a:r>
            <a:r>
              <a:rPr spc="-110"/>
              <a:t> </a:t>
            </a:r>
            <a:r>
              <a:rPr spc="45"/>
              <a:t>technologie</a:t>
            </a:r>
          </a:p>
        </p:txBody>
      </p:sp>
      <p:sp>
        <p:nvSpPr>
          <p:cNvPr id="325" name="object 18"/>
          <p:cNvSpPr txBox="1"/>
          <p:nvPr/>
        </p:nvSpPr>
        <p:spPr>
          <a:xfrm>
            <a:off x="12492759" y="7296177"/>
            <a:ext cx="2037080" cy="418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pc="25" sz="2500">
                <a:latin typeface="Lucida Sans Unicode"/>
                <a:ea typeface="Lucida Sans Unicode"/>
                <a:cs typeface="Lucida Sans Unicode"/>
                <a:sym typeface="Lucida Sans Unicode"/>
              </a:defRPr>
            </a:lvl1pPr>
          </a:lstStyle>
          <a:p>
            <a:pPr/>
            <a:r>
              <a:t>d'assistance.</a:t>
            </a:r>
          </a:p>
        </p:txBody>
      </p:sp>
      <p:sp>
        <p:nvSpPr>
          <p:cNvPr id="326" name="object 19"/>
          <p:cNvSpPr txBox="1"/>
          <p:nvPr/>
        </p:nvSpPr>
        <p:spPr>
          <a:xfrm>
            <a:off x="9178928" y="741763"/>
            <a:ext cx="8667116" cy="857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07340" marR="5080" indent="-295275">
              <a:lnSpc>
                <a:spcPct val="114599"/>
              </a:lnSpc>
              <a:spcBef>
                <a:spcPts val="100"/>
              </a:spcBef>
              <a:defRPr spc="25" sz="2400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h</a:t>
            </a:r>
            <a:r>
              <a:rPr spc="-4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tt</a:t>
            </a:r>
            <a:r>
              <a:rPr spc="10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p</a:t>
            </a:r>
            <a:r>
              <a:rPr spc="0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s</a:t>
            </a:r>
            <a:r>
              <a:rPr spc="-320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:</a:t>
            </a:r>
            <a:r>
              <a:rPr spc="-20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//</a:t>
            </a:r>
            <a:r>
              <a:rPr spc="10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d</a:t>
            </a:r>
            <a:r>
              <a:rPr spc="15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e</a:t>
            </a:r>
            <a:r>
              <a:rPr spc="70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v</a:t>
            </a:r>
            <a:r>
              <a:rPr spc="15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e</a:t>
            </a:r>
            <a:r>
              <a:rPr spc="-14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l</a:t>
            </a:r>
            <a:r>
              <a:rPr spc="6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o</a:t>
            </a:r>
            <a:r>
              <a:rPr spc="10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p</a:t>
            </a:r>
            <a:r>
              <a:rPr spc="15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e</a:t>
            </a:r>
            <a:r>
              <a:rPr spc="-11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r</a:t>
            </a:r>
            <a:r>
              <a:rPr spc="-32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.</a:t>
            </a:r>
            <a:r>
              <a:rPr spc="209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m</a:t>
            </a:r>
            <a:r>
              <a:rPr spc="6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o</a:t>
            </a:r>
            <a:r>
              <a:rPr spc="-320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z</a:t>
            </a:r>
            <a:r>
              <a:rPr spc="-14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ill</a:t>
            </a:r>
            <a:r>
              <a:rPr spc="290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a</a:t>
            </a:r>
            <a:r>
              <a:rPr spc="-32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.</a:t>
            </a:r>
            <a:r>
              <a:rPr spc="6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o</a:t>
            </a:r>
            <a:r>
              <a:rPr spc="-11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r</a:t>
            </a:r>
            <a:r>
              <a:rPr spc="120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g</a:t>
            </a:r>
            <a:r>
              <a:rPr spc="-20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/</a:t>
            </a:r>
            <a:r>
              <a:rPr spc="-10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f</a:t>
            </a:r>
            <a:r>
              <a:rPr spc="-11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r</a:t>
            </a:r>
            <a:r>
              <a:rPr spc="-20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/</a:t>
            </a:r>
            <a:r>
              <a:rPr spc="10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d</a:t>
            </a:r>
            <a:r>
              <a:rPr spc="6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o</a:t>
            </a:r>
            <a:r>
              <a:rPr spc="240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c</a:t>
            </a:r>
            <a:r>
              <a:rPr spc="0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s</a:t>
            </a:r>
            <a:r>
              <a:rPr spc="-20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/</a:t>
            </a:r>
            <a:r>
              <a:rPr spc="19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We</a:t>
            </a:r>
            <a:r>
              <a:rPr spc="10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b</a:t>
            </a:r>
            <a:r>
              <a:rPr spc="-20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/</a:t>
            </a:r>
            <a:r>
              <a:rPr spc="-9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A</a:t>
            </a:r>
            <a:r>
              <a:rPr spc="240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cc</a:t>
            </a:r>
            <a:r>
              <a:rPr spc="15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e</a:t>
            </a:r>
            <a:r>
              <a:rPr spc="0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ss</a:t>
            </a:r>
            <a:r>
              <a:rPr spc="-14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i</a:t>
            </a:r>
            <a:r>
              <a:rPr spc="10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b</a:t>
            </a:r>
            <a:r>
              <a:rPr spc="-14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ili</a:t>
            </a:r>
            <a:r>
              <a:rPr spc="-4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t</a:t>
            </a:r>
            <a:r>
              <a:rPr spc="50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y</a:t>
            </a:r>
            <a:r>
              <a:rPr spc="-20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/</a:t>
            </a:r>
            <a:r>
              <a:rPr spc="-60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A  </a:t>
            </a:r>
            <a:r>
              <a:rPr spc="30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RIA/ARIA_Techniques/Using_the_aria-label_attribute</a:t>
            </a:r>
          </a:p>
        </p:txBody>
      </p:sp>
      <p:sp>
        <p:nvSpPr>
          <p:cNvPr id="327" name="object 20"/>
          <p:cNvSpPr txBox="1"/>
          <p:nvPr/>
        </p:nvSpPr>
        <p:spPr>
          <a:xfrm>
            <a:off x="14777169" y="7374281"/>
            <a:ext cx="3341371" cy="2687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61593" indent="1280795">
              <a:lnSpc>
                <a:spcPts val="2900"/>
              </a:lnSpc>
              <a:spcBef>
                <a:spcPts val="700"/>
              </a:spcBef>
              <a:defRPr b="1" spc="170" sz="2900">
                <a:solidFill>
                  <a:srgbClr val="BAA083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Action </a:t>
            </a:r>
            <a:r>
              <a:rPr spc="175"/>
              <a:t> </a:t>
            </a:r>
            <a:r>
              <a:rPr spc="180"/>
              <a:t>r</a:t>
            </a:r>
            <a:r>
              <a:rPr spc="120"/>
              <a:t>e</a:t>
            </a:r>
            <a:r>
              <a:t>c</a:t>
            </a:r>
            <a:r>
              <a:rPr spc="130"/>
              <a:t>o</a:t>
            </a:r>
            <a:r>
              <a:rPr spc="290"/>
              <a:t>mm</a:t>
            </a:r>
            <a:r>
              <a:rPr spc="190"/>
              <a:t>an</a:t>
            </a:r>
            <a:r>
              <a:rPr spc="155"/>
              <a:t>d</a:t>
            </a:r>
            <a:r>
              <a:rPr spc="120"/>
              <a:t>é</a:t>
            </a:r>
            <a:r>
              <a:rPr spc="125"/>
              <a:t>e</a:t>
            </a:r>
          </a:p>
          <a:p>
            <a:pPr marL="635" marR="5080" indent="11429" algn="ctr">
              <a:lnSpc>
                <a:spcPct val="114599"/>
              </a:lnSpc>
              <a:spcBef>
                <a:spcPts val="1300"/>
              </a:spcBef>
              <a:defRPr spc="10" sz="2400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Mettre </a:t>
            </a:r>
            <a:r>
              <a:rPr spc="90"/>
              <a:t>en </a:t>
            </a:r>
            <a:r>
              <a:rPr spc="130"/>
              <a:t>place </a:t>
            </a:r>
            <a:r>
              <a:rPr spc="0"/>
              <a:t>les </a:t>
            </a:r>
            <a:r>
              <a:rPr spc="5"/>
              <a:t> </a:t>
            </a:r>
            <a:r>
              <a:rPr spc="104"/>
              <a:t>b</a:t>
            </a:r>
            <a:r>
              <a:rPr spc="290"/>
              <a:t>a</a:t>
            </a:r>
            <a:r>
              <a:rPr spc="-145"/>
              <a:t>li</a:t>
            </a:r>
            <a:r>
              <a:rPr spc="0"/>
              <a:t>s</a:t>
            </a:r>
            <a:r>
              <a:rPr spc="155"/>
              <a:t>e</a:t>
            </a:r>
            <a:r>
              <a:rPr spc="-104"/>
              <a:t> </a:t>
            </a:r>
            <a:r>
              <a:rPr spc="-700"/>
              <a:t>&lt;</a:t>
            </a:r>
            <a:r>
              <a:rPr spc="290"/>
              <a:t>a</a:t>
            </a:r>
            <a:r>
              <a:rPr spc="-114"/>
              <a:t>r</a:t>
            </a:r>
            <a:r>
              <a:rPr spc="-145"/>
              <a:t>i</a:t>
            </a:r>
            <a:r>
              <a:rPr spc="290"/>
              <a:t>a</a:t>
            </a:r>
            <a:r>
              <a:rPr spc="-145"/>
              <a:t>-l</a:t>
            </a:r>
            <a:r>
              <a:rPr spc="290"/>
              <a:t>a</a:t>
            </a:r>
            <a:r>
              <a:rPr spc="104"/>
              <a:t>b</a:t>
            </a:r>
            <a:r>
              <a:rPr spc="155"/>
              <a:t>e</a:t>
            </a:r>
            <a:r>
              <a:rPr spc="-145"/>
              <a:t>l</a:t>
            </a:r>
            <a:r>
              <a:rPr spc="-730"/>
              <a:t>&gt;</a:t>
            </a:r>
            <a:r>
              <a:rPr spc="-104"/>
              <a:t> </a:t>
            </a:r>
            <a:r>
              <a:rPr spc="0"/>
              <a:t>s</a:t>
            </a:r>
            <a:r>
              <a:rPr spc="25"/>
              <a:t>u</a:t>
            </a:r>
            <a:r>
              <a:rPr spc="-100"/>
              <a:t>r  </a:t>
            </a:r>
            <a:r>
              <a:rPr spc="0"/>
              <a:t>les </a:t>
            </a:r>
            <a:r>
              <a:rPr spc="-25"/>
              <a:t>liens </a:t>
            </a:r>
            <a:r>
              <a:rPr spc="20"/>
              <a:t>pour </a:t>
            </a:r>
            <a:r>
              <a:rPr spc="30"/>
              <a:t>nos </a:t>
            </a:r>
            <a:r>
              <a:rPr spc="35"/>
              <a:t> </a:t>
            </a:r>
            <a:r>
              <a:rPr spc="20"/>
              <a:t>réseaux</a:t>
            </a:r>
            <a:r>
              <a:rPr spc="-110"/>
              <a:t> </a:t>
            </a:r>
            <a:r>
              <a:rPr spc="-30"/>
              <a:t>sociaux.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omparaison"/>
          <p:cNvSpPr txBox="1"/>
          <p:nvPr>
            <p:ph type="ctrTitle"/>
          </p:nvPr>
        </p:nvSpPr>
        <p:spPr>
          <a:xfrm>
            <a:off x="6400652" y="522199"/>
            <a:ext cx="17386180" cy="939801"/>
          </a:xfrm>
          <a:prstGeom prst="rect">
            <a:avLst/>
          </a:prstGeom>
        </p:spPr>
        <p:txBody>
          <a:bodyPr/>
          <a:lstStyle>
            <a:lvl1pPr defTabSz="566927">
              <a:defRPr sz="5580"/>
            </a:lvl1pPr>
          </a:lstStyle>
          <a:p>
            <a:pPr/>
            <a:r>
              <a:t>Comparaison</a:t>
            </a:r>
          </a:p>
        </p:txBody>
      </p:sp>
      <p:grpSp>
        <p:nvGrpSpPr>
          <p:cNvPr id="332" name="Galerie d’images"/>
          <p:cNvGrpSpPr/>
          <p:nvPr/>
        </p:nvGrpSpPr>
        <p:grpSpPr>
          <a:xfrm>
            <a:off x="230013" y="1708717"/>
            <a:ext cx="8453868" cy="5991813"/>
            <a:chOff x="0" y="0"/>
            <a:chExt cx="8453866" cy="5991811"/>
          </a:xfrm>
        </p:grpSpPr>
        <p:pic>
          <p:nvPicPr>
            <p:cNvPr id="330" name="Capture d’écran 2022-03-31 à 16.24.51.png" descr="Capture d’écran 2022-03-31 à 16.24.5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762" t="0" r="3762" b="0"/>
            <a:stretch>
              <a:fillRect/>
            </a:stretch>
          </p:blipFill>
          <p:spPr>
            <a:xfrm>
              <a:off x="0" y="0"/>
              <a:ext cx="8453867" cy="55854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1" name="Tapez pour saisir une légende."/>
            <p:cNvSpPr/>
            <p:nvPr/>
          </p:nvSpPr>
          <p:spPr>
            <a:xfrm>
              <a:off x="0" y="5661611"/>
              <a:ext cx="8453867" cy="33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Tapez pour saisir une légende.</a:t>
              </a:r>
            </a:p>
          </p:txBody>
        </p:sp>
      </p:grpSp>
      <p:pic>
        <p:nvPicPr>
          <p:cNvPr id="333" name="Capture d’écran 2022-03-31 à 16.24.29.png" descr="Capture d’écran 2022-03-31 à 16.24.2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96694" y="1693745"/>
            <a:ext cx="9088944" cy="56004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5465" y="1426351"/>
            <a:ext cx="4528322" cy="8556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object 3" descr="object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91647" y="4092344"/>
            <a:ext cx="5929820" cy="4444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object 4" descr="object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30294" y="9145178"/>
            <a:ext cx="12523392" cy="115309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0" name="object 5"/>
          <p:cNvGrpSpPr/>
          <p:nvPr/>
        </p:nvGrpSpPr>
        <p:grpSpPr>
          <a:xfrm>
            <a:off x="0" y="24"/>
            <a:ext cx="2777609" cy="2625590"/>
            <a:chOff x="0" y="12"/>
            <a:chExt cx="2777607" cy="2625588"/>
          </a:xfrm>
        </p:grpSpPr>
        <p:sp>
          <p:nvSpPr>
            <p:cNvPr id="338" name="object 6"/>
            <p:cNvSpPr/>
            <p:nvPr/>
          </p:nvSpPr>
          <p:spPr>
            <a:xfrm>
              <a:off x="0" y="12"/>
              <a:ext cx="2777609" cy="2625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601" y="21600"/>
                  </a:moveTo>
                  <a:lnTo>
                    <a:pt x="8224" y="21594"/>
                  </a:lnTo>
                  <a:lnTo>
                    <a:pt x="7850" y="21577"/>
                  </a:lnTo>
                  <a:lnTo>
                    <a:pt x="7479" y="21550"/>
                  </a:lnTo>
                  <a:lnTo>
                    <a:pt x="7111" y="21511"/>
                  </a:lnTo>
                  <a:lnTo>
                    <a:pt x="6746" y="21461"/>
                  </a:lnTo>
                  <a:lnTo>
                    <a:pt x="6384" y="21401"/>
                  </a:lnTo>
                  <a:lnTo>
                    <a:pt x="6025" y="21330"/>
                  </a:lnTo>
                  <a:lnTo>
                    <a:pt x="5670" y="21249"/>
                  </a:lnTo>
                  <a:lnTo>
                    <a:pt x="5319" y="21158"/>
                  </a:lnTo>
                  <a:lnTo>
                    <a:pt x="4972" y="21057"/>
                  </a:lnTo>
                  <a:lnTo>
                    <a:pt x="4628" y="20946"/>
                  </a:lnTo>
                  <a:lnTo>
                    <a:pt x="4289" y="20825"/>
                  </a:lnTo>
                  <a:lnTo>
                    <a:pt x="3953" y="20695"/>
                  </a:lnTo>
                  <a:lnTo>
                    <a:pt x="3623" y="20556"/>
                  </a:lnTo>
                  <a:lnTo>
                    <a:pt x="3296" y="20407"/>
                  </a:lnTo>
                  <a:lnTo>
                    <a:pt x="2975" y="20249"/>
                  </a:lnTo>
                  <a:lnTo>
                    <a:pt x="2658" y="20082"/>
                  </a:lnTo>
                  <a:lnTo>
                    <a:pt x="2346" y="19907"/>
                  </a:lnTo>
                  <a:lnTo>
                    <a:pt x="2039" y="19722"/>
                  </a:lnTo>
                  <a:lnTo>
                    <a:pt x="1738" y="19530"/>
                  </a:lnTo>
                  <a:lnTo>
                    <a:pt x="1442" y="19329"/>
                  </a:lnTo>
                  <a:lnTo>
                    <a:pt x="1152" y="19120"/>
                  </a:lnTo>
                  <a:lnTo>
                    <a:pt x="867" y="18903"/>
                  </a:lnTo>
                  <a:lnTo>
                    <a:pt x="588" y="18678"/>
                  </a:lnTo>
                  <a:lnTo>
                    <a:pt x="315" y="18445"/>
                  </a:lnTo>
                  <a:lnTo>
                    <a:pt x="48" y="18205"/>
                  </a:lnTo>
                  <a:lnTo>
                    <a:pt x="0" y="18159"/>
                  </a:lnTo>
                  <a:lnTo>
                    <a:pt x="0" y="0"/>
                  </a:lnTo>
                  <a:lnTo>
                    <a:pt x="19276" y="0"/>
                  </a:lnTo>
                  <a:lnTo>
                    <a:pt x="19453" y="275"/>
                  </a:lnTo>
                  <a:lnTo>
                    <a:pt x="19643" y="588"/>
                  </a:lnTo>
                  <a:lnTo>
                    <a:pt x="19825" y="907"/>
                  </a:lnTo>
                  <a:lnTo>
                    <a:pt x="19999" y="1231"/>
                  </a:lnTo>
                  <a:lnTo>
                    <a:pt x="20165" y="1561"/>
                  </a:lnTo>
                  <a:lnTo>
                    <a:pt x="20323" y="1896"/>
                  </a:lnTo>
                  <a:lnTo>
                    <a:pt x="20472" y="2237"/>
                  </a:lnTo>
                  <a:lnTo>
                    <a:pt x="20613" y="2582"/>
                  </a:lnTo>
                  <a:lnTo>
                    <a:pt x="20745" y="2932"/>
                  </a:lnTo>
                  <a:lnTo>
                    <a:pt x="20868" y="3286"/>
                  </a:lnTo>
                  <a:lnTo>
                    <a:pt x="20982" y="3645"/>
                  </a:lnTo>
                  <a:lnTo>
                    <a:pt x="21087" y="4009"/>
                  </a:lnTo>
                  <a:lnTo>
                    <a:pt x="21182" y="4376"/>
                  </a:lnTo>
                  <a:lnTo>
                    <a:pt x="21268" y="4748"/>
                  </a:lnTo>
                  <a:lnTo>
                    <a:pt x="21345" y="5124"/>
                  </a:lnTo>
                  <a:lnTo>
                    <a:pt x="21412" y="5503"/>
                  </a:lnTo>
                  <a:lnTo>
                    <a:pt x="21469" y="5886"/>
                  </a:lnTo>
                  <a:lnTo>
                    <a:pt x="21516" y="6272"/>
                  </a:lnTo>
                  <a:lnTo>
                    <a:pt x="21552" y="6661"/>
                  </a:lnTo>
                  <a:lnTo>
                    <a:pt x="21579" y="7054"/>
                  </a:lnTo>
                  <a:lnTo>
                    <a:pt x="21595" y="7450"/>
                  </a:lnTo>
                  <a:lnTo>
                    <a:pt x="21600" y="7848"/>
                  </a:lnTo>
                  <a:lnTo>
                    <a:pt x="21595" y="8246"/>
                  </a:lnTo>
                  <a:lnTo>
                    <a:pt x="21579" y="8642"/>
                  </a:lnTo>
                  <a:lnTo>
                    <a:pt x="21552" y="9034"/>
                  </a:lnTo>
                  <a:lnTo>
                    <a:pt x="21516" y="9424"/>
                  </a:lnTo>
                  <a:lnTo>
                    <a:pt x="21469" y="9810"/>
                  </a:lnTo>
                  <a:lnTo>
                    <a:pt x="21412" y="10193"/>
                  </a:lnTo>
                  <a:lnTo>
                    <a:pt x="21345" y="10572"/>
                  </a:lnTo>
                  <a:lnTo>
                    <a:pt x="21268" y="10948"/>
                  </a:lnTo>
                  <a:lnTo>
                    <a:pt x="21182" y="11319"/>
                  </a:lnTo>
                  <a:lnTo>
                    <a:pt x="21087" y="11687"/>
                  </a:lnTo>
                  <a:lnTo>
                    <a:pt x="20982" y="12050"/>
                  </a:lnTo>
                  <a:lnTo>
                    <a:pt x="20868" y="12410"/>
                  </a:lnTo>
                  <a:lnTo>
                    <a:pt x="20745" y="12764"/>
                  </a:lnTo>
                  <a:lnTo>
                    <a:pt x="20613" y="13114"/>
                  </a:lnTo>
                  <a:lnTo>
                    <a:pt x="20472" y="13459"/>
                  </a:lnTo>
                  <a:lnTo>
                    <a:pt x="20323" y="13799"/>
                  </a:lnTo>
                  <a:lnTo>
                    <a:pt x="20165" y="14135"/>
                  </a:lnTo>
                  <a:lnTo>
                    <a:pt x="19999" y="14464"/>
                  </a:lnTo>
                  <a:lnTo>
                    <a:pt x="19825" y="14789"/>
                  </a:lnTo>
                  <a:lnTo>
                    <a:pt x="19643" y="15108"/>
                  </a:lnTo>
                  <a:lnTo>
                    <a:pt x="19453" y="15421"/>
                  </a:lnTo>
                  <a:lnTo>
                    <a:pt x="19255" y="15728"/>
                  </a:lnTo>
                  <a:lnTo>
                    <a:pt x="19050" y="16029"/>
                  </a:lnTo>
                  <a:lnTo>
                    <a:pt x="18838" y="16325"/>
                  </a:lnTo>
                  <a:lnTo>
                    <a:pt x="18618" y="16613"/>
                  </a:lnTo>
                  <a:lnTo>
                    <a:pt x="18391" y="16896"/>
                  </a:lnTo>
                  <a:lnTo>
                    <a:pt x="18156" y="17171"/>
                  </a:lnTo>
                  <a:lnTo>
                    <a:pt x="17916" y="17440"/>
                  </a:lnTo>
                  <a:lnTo>
                    <a:pt x="17668" y="17702"/>
                  </a:lnTo>
                  <a:lnTo>
                    <a:pt x="17414" y="17957"/>
                  </a:lnTo>
                  <a:lnTo>
                    <a:pt x="17153" y="18205"/>
                  </a:lnTo>
                  <a:lnTo>
                    <a:pt x="16886" y="18445"/>
                  </a:lnTo>
                  <a:lnTo>
                    <a:pt x="16613" y="18678"/>
                  </a:lnTo>
                  <a:lnTo>
                    <a:pt x="16334" y="18903"/>
                  </a:lnTo>
                  <a:lnTo>
                    <a:pt x="16050" y="19120"/>
                  </a:lnTo>
                  <a:lnTo>
                    <a:pt x="15759" y="19329"/>
                  </a:lnTo>
                  <a:lnTo>
                    <a:pt x="15463" y="19530"/>
                  </a:lnTo>
                  <a:lnTo>
                    <a:pt x="15162" y="19722"/>
                  </a:lnTo>
                  <a:lnTo>
                    <a:pt x="14855" y="19907"/>
                  </a:lnTo>
                  <a:lnTo>
                    <a:pt x="14543" y="20082"/>
                  </a:lnTo>
                  <a:lnTo>
                    <a:pt x="14226" y="20249"/>
                  </a:lnTo>
                  <a:lnTo>
                    <a:pt x="13905" y="20407"/>
                  </a:lnTo>
                  <a:lnTo>
                    <a:pt x="13579" y="20556"/>
                  </a:lnTo>
                  <a:lnTo>
                    <a:pt x="13248" y="20695"/>
                  </a:lnTo>
                  <a:lnTo>
                    <a:pt x="12913" y="20825"/>
                  </a:lnTo>
                  <a:lnTo>
                    <a:pt x="12573" y="20946"/>
                  </a:lnTo>
                  <a:lnTo>
                    <a:pt x="12230" y="21057"/>
                  </a:lnTo>
                  <a:lnTo>
                    <a:pt x="11882" y="21158"/>
                  </a:lnTo>
                  <a:lnTo>
                    <a:pt x="11531" y="21249"/>
                  </a:lnTo>
                  <a:lnTo>
                    <a:pt x="11176" y="21330"/>
                  </a:lnTo>
                  <a:lnTo>
                    <a:pt x="10817" y="21401"/>
                  </a:lnTo>
                  <a:lnTo>
                    <a:pt x="10455" y="21461"/>
                  </a:lnTo>
                  <a:lnTo>
                    <a:pt x="10090" y="21511"/>
                  </a:lnTo>
                  <a:lnTo>
                    <a:pt x="9722" y="21550"/>
                  </a:lnTo>
                  <a:lnTo>
                    <a:pt x="9351" y="21577"/>
                  </a:lnTo>
                  <a:lnTo>
                    <a:pt x="8977" y="21594"/>
                  </a:lnTo>
                  <a:lnTo>
                    <a:pt x="8601" y="21600"/>
                  </a:lnTo>
                  <a:close/>
                </a:path>
              </a:pathLst>
            </a:cu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pic>
          <p:nvPicPr>
            <p:cNvPr id="339" name="object 7" descr="object 7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47010" y="663289"/>
              <a:ext cx="1511423" cy="11066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41" name="object 8"/>
          <p:cNvSpPr/>
          <p:nvPr/>
        </p:nvSpPr>
        <p:spPr>
          <a:xfrm>
            <a:off x="1570158" y="4383535"/>
            <a:ext cx="2610069" cy="121776"/>
          </a:xfrm>
          <a:prstGeom prst="rect">
            <a:avLst/>
          </a:prstGeom>
          <a:solidFill>
            <a:srgbClr val="BAA08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42" name="object 9"/>
          <p:cNvSpPr/>
          <p:nvPr/>
        </p:nvSpPr>
        <p:spPr>
          <a:xfrm>
            <a:off x="6160792" y="4320516"/>
            <a:ext cx="2610069" cy="121776"/>
          </a:xfrm>
          <a:prstGeom prst="rect">
            <a:avLst/>
          </a:prstGeom>
          <a:solidFill>
            <a:srgbClr val="BAA08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43" name="object 10"/>
          <p:cNvSpPr/>
          <p:nvPr/>
        </p:nvSpPr>
        <p:spPr>
          <a:xfrm>
            <a:off x="11968253" y="4320516"/>
            <a:ext cx="2610069" cy="121776"/>
          </a:xfrm>
          <a:prstGeom prst="rect">
            <a:avLst/>
          </a:prstGeom>
          <a:solidFill>
            <a:srgbClr val="BAA08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344" name="object 11" descr="object 1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34524" y="147982"/>
            <a:ext cx="2143125" cy="2143125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object 12"/>
          <p:cNvSpPr txBox="1"/>
          <p:nvPr/>
        </p:nvSpPr>
        <p:spPr>
          <a:xfrm>
            <a:off x="1691662" y="3049028"/>
            <a:ext cx="2369186" cy="947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38429" marR="5080" indent="-126364">
              <a:lnSpc>
                <a:spcPts val="3700"/>
              </a:lnSpc>
              <a:spcBef>
                <a:spcPts val="800"/>
              </a:spcBef>
              <a:defRPr b="1" spc="95" sz="3700">
                <a:solidFill>
                  <a:srgbClr val="535353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P</a:t>
            </a:r>
            <a:r>
              <a:rPr spc="229"/>
              <a:t>r</a:t>
            </a:r>
            <a:r>
              <a:rPr spc="165"/>
              <a:t>o</a:t>
            </a:r>
            <a:r>
              <a:rPr spc="220"/>
              <a:t>b</a:t>
            </a:r>
            <a:r>
              <a:rPr spc="165"/>
              <a:t>l</a:t>
            </a:r>
            <a:r>
              <a:rPr spc="149"/>
              <a:t>è</a:t>
            </a:r>
            <a:r>
              <a:rPr spc="365"/>
              <a:t>m</a:t>
            </a:r>
            <a:r>
              <a:t>e  </a:t>
            </a:r>
            <a:r>
              <a:rPr spc="180"/>
              <a:t>identifié</a:t>
            </a:r>
          </a:p>
        </p:txBody>
      </p:sp>
      <p:sp>
        <p:nvSpPr>
          <p:cNvPr id="346" name="object 13"/>
          <p:cNvSpPr txBox="1"/>
          <p:nvPr>
            <p:ph type="title"/>
          </p:nvPr>
        </p:nvSpPr>
        <p:spPr>
          <a:xfrm>
            <a:off x="5904114" y="2928858"/>
            <a:ext cx="3125471" cy="1075691"/>
          </a:xfrm>
          <a:prstGeom prst="rect">
            <a:avLst/>
          </a:prstGeom>
        </p:spPr>
        <p:txBody>
          <a:bodyPr/>
          <a:lstStyle/>
          <a:p>
            <a:pPr marR="5080" indent="173354">
              <a:lnSpc>
                <a:spcPts val="3700"/>
              </a:lnSpc>
              <a:spcBef>
                <a:spcPts val="800"/>
              </a:spcBef>
              <a:defRPr spc="200" sz="3700">
                <a:solidFill>
                  <a:srgbClr val="535353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Explication  du</a:t>
            </a:r>
            <a:r>
              <a:rPr spc="0"/>
              <a:t> </a:t>
            </a:r>
            <a:r>
              <a:t>problème</a:t>
            </a:r>
          </a:p>
        </p:txBody>
      </p:sp>
      <p:sp>
        <p:nvSpPr>
          <p:cNvPr id="347" name="object 14"/>
          <p:cNvSpPr txBox="1"/>
          <p:nvPr/>
        </p:nvSpPr>
        <p:spPr>
          <a:xfrm>
            <a:off x="11383147" y="3049028"/>
            <a:ext cx="3782696" cy="947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716280" marR="5080" indent="-704215">
              <a:lnSpc>
                <a:spcPts val="3700"/>
              </a:lnSpc>
              <a:spcBef>
                <a:spcPts val="800"/>
              </a:spcBef>
              <a:defRPr b="1" spc="175" sz="3700">
                <a:solidFill>
                  <a:srgbClr val="535353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Bonne</a:t>
            </a:r>
            <a:r>
              <a:rPr spc="104"/>
              <a:t> </a:t>
            </a:r>
            <a:r>
              <a:rPr spc="195"/>
              <a:t>pratique </a:t>
            </a:r>
            <a:r>
              <a:rPr spc="-810"/>
              <a:t> </a:t>
            </a:r>
            <a:r>
              <a:rPr spc="245"/>
              <a:t>à</a:t>
            </a:r>
            <a:r>
              <a:rPr spc="135"/>
              <a:t> </a:t>
            </a:r>
            <a:r>
              <a:rPr spc="190"/>
              <a:t>adopter</a:t>
            </a:r>
          </a:p>
        </p:txBody>
      </p:sp>
      <p:sp>
        <p:nvSpPr>
          <p:cNvPr id="348" name="object 15"/>
          <p:cNvSpPr txBox="1"/>
          <p:nvPr/>
        </p:nvSpPr>
        <p:spPr>
          <a:xfrm>
            <a:off x="1585211" y="5470123"/>
            <a:ext cx="2379980" cy="1452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25095" marR="5080" indent="-113030">
              <a:lnSpc>
                <a:spcPct val="115399"/>
              </a:lnSpc>
              <a:spcBef>
                <a:spcPts val="100"/>
              </a:spcBef>
              <a:defRPr spc="-15" sz="2600">
                <a:solidFill>
                  <a:srgbClr val="09202E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Fichiers</a:t>
            </a:r>
            <a:r>
              <a:rPr spc="-155"/>
              <a:t> </a:t>
            </a:r>
            <a:r>
              <a:rPr spc="120"/>
              <a:t>CSS</a:t>
            </a:r>
            <a:r>
              <a:rPr spc="-155"/>
              <a:t> </a:t>
            </a:r>
            <a:r>
              <a:rPr spc="55"/>
              <a:t>et </a:t>
            </a:r>
            <a:r>
              <a:rPr spc="-810"/>
              <a:t> </a:t>
            </a:r>
            <a:r>
              <a:rPr spc="285"/>
              <a:t>JS</a:t>
            </a:r>
            <a:r>
              <a:rPr spc="-140"/>
              <a:t> </a:t>
            </a:r>
            <a:r>
              <a:rPr spc="0"/>
              <a:t>trop</a:t>
            </a:r>
            <a:r>
              <a:rPr spc="-135"/>
              <a:t> </a:t>
            </a:r>
            <a:r>
              <a:rPr spc="-75"/>
              <a:t>lourd.</a:t>
            </a:r>
          </a:p>
        </p:txBody>
      </p:sp>
      <p:sp>
        <p:nvSpPr>
          <p:cNvPr id="349" name="object 16"/>
          <p:cNvSpPr txBox="1"/>
          <p:nvPr/>
        </p:nvSpPr>
        <p:spPr>
          <a:xfrm>
            <a:off x="5415603" y="5049523"/>
            <a:ext cx="4102735" cy="2474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 algn="ctr">
              <a:lnSpc>
                <a:spcPct val="115399"/>
              </a:lnSpc>
              <a:spcBef>
                <a:spcPts val="100"/>
              </a:spcBef>
              <a:defRPr spc="-15" sz="2600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Fichiers </a:t>
            </a:r>
            <a:r>
              <a:rPr spc="120"/>
              <a:t>CSS </a:t>
            </a:r>
            <a:r>
              <a:rPr spc="55"/>
              <a:t>et </a:t>
            </a:r>
            <a:r>
              <a:rPr spc="285"/>
              <a:t>JS </a:t>
            </a:r>
            <a:r>
              <a:rPr spc="10"/>
              <a:t>sont </a:t>
            </a:r>
            <a:r>
              <a:rPr spc="15"/>
              <a:t> </a:t>
            </a:r>
            <a:r>
              <a:rPr spc="0"/>
              <a:t>trop</a:t>
            </a:r>
            <a:r>
              <a:rPr spc="-120"/>
              <a:t> </a:t>
            </a:r>
            <a:r>
              <a:rPr spc="-80"/>
              <a:t>lourd,</a:t>
            </a:r>
            <a:r>
              <a:rPr spc="-114"/>
              <a:t> </a:t>
            </a:r>
            <a:r>
              <a:rPr spc="140"/>
              <a:t>cela</a:t>
            </a:r>
            <a:r>
              <a:rPr spc="-114"/>
              <a:t> </a:t>
            </a:r>
            <a:r>
              <a:rPr spc="-10"/>
              <a:t>ralentit</a:t>
            </a:r>
            <a:r>
              <a:rPr spc="-114"/>
              <a:t> </a:t>
            </a:r>
            <a:r>
              <a:rPr spc="75"/>
              <a:t>la </a:t>
            </a:r>
            <a:r>
              <a:rPr spc="-810"/>
              <a:t> </a:t>
            </a:r>
            <a:r>
              <a:rPr spc="25"/>
              <a:t>vitesse </a:t>
            </a:r>
            <a:r>
              <a:rPr spc="140"/>
              <a:t>de </a:t>
            </a:r>
            <a:r>
              <a:rPr spc="110"/>
              <a:t>chargement </a:t>
            </a:r>
            <a:r>
              <a:rPr spc="114"/>
              <a:t> </a:t>
            </a:r>
            <a:r>
              <a:rPr spc="90"/>
              <a:t>des </a:t>
            </a:r>
            <a:r>
              <a:rPr spc="140"/>
              <a:t>pages de </a:t>
            </a:r>
            <a:r>
              <a:rPr spc="15"/>
              <a:t>notre </a:t>
            </a:r>
            <a:r>
              <a:t>site </a:t>
            </a:r>
            <a:r>
              <a:rPr spc="-10"/>
              <a:t> </a:t>
            </a:r>
            <a:r>
              <a:rPr spc="5"/>
              <a:t>web.</a:t>
            </a:r>
          </a:p>
        </p:txBody>
      </p:sp>
      <p:sp>
        <p:nvSpPr>
          <p:cNvPr id="350" name="object 17"/>
          <p:cNvSpPr txBox="1"/>
          <p:nvPr/>
        </p:nvSpPr>
        <p:spPr>
          <a:xfrm>
            <a:off x="9428959" y="741775"/>
            <a:ext cx="8164831" cy="857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693419" marR="5080" indent="-681354">
              <a:lnSpc>
                <a:spcPct val="114599"/>
              </a:lnSpc>
              <a:spcBef>
                <a:spcPts val="100"/>
              </a:spcBef>
              <a:defRPr spc="-15" sz="2400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https://thibautsoufflet.fr/blog/pourquoi-et-comment- </a:t>
            </a:r>
            <a:r>
              <a:rPr spc="-74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 </a:t>
            </a:r>
            <a:r>
              <a:rPr spc="-10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minifier-vos-fichiers-css-html-et-javascript/</a:t>
            </a:r>
          </a:p>
        </p:txBody>
      </p:sp>
      <p:sp>
        <p:nvSpPr>
          <p:cNvPr id="351" name="object 18"/>
          <p:cNvSpPr txBox="1"/>
          <p:nvPr/>
        </p:nvSpPr>
        <p:spPr>
          <a:xfrm>
            <a:off x="10228787" y="5048251"/>
            <a:ext cx="7833360" cy="5394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1272539" indent="66039" algn="just">
              <a:lnSpc>
                <a:spcPct val="114998"/>
              </a:lnSpc>
              <a:spcBef>
                <a:spcPts val="100"/>
              </a:spcBef>
              <a:defRPr spc="-150" sz="2500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I</a:t>
            </a:r>
            <a:r>
              <a:rPr spc="-155"/>
              <a:t>l</a:t>
            </a:r>
            <a:r>
              <a:rPr spc="-110"/>
              <a:t> f</a:t>
            </a:r>
            <a:r>
              <a:rPr spc="300"/>
              <a:t>a</a:t>
            </a:r>
            <a:r>
              <a:rPr spc="25"/>
              <a:t>u</a:t>
            </a:r>
            <a:r>
              <a:rPr spc="-50"/>
              <a:t>t</a:t>
            </a:r>
            <a:r>
              <a:rPr spc="-110"/>
              <a:t> </a:t>
            </a:r>
            <a:r>
              <a:rPr spc="215"/>
              <a:t>m</a:t>
            </a:r>
            <a:r>
              <a:rPr spc="-155"/>
              <a:t>i</a:t>
            </a:r>
            <a:r>
              <a:rPr spc="215"/>
              <a:t>m</a:t>
            </a:r>
            <a:r>
              <a:rPr spc="-155"/>
              <a:t>i</a:t>
            </a:r>
            <a:r>
              <a:rPr spc="-110"/>
              <a:t>f</a:t>
            </a:r>
            <a:r>
              <a:rPr spc="-155"/>
              <a:t>i</a:t>
            </a:r>
            <a:r>
              <a:rPr spc="155"/>
              <a:t>e</a:t>
            </a:r>
            <a:r>
              <a:rPr spc="-120"/>
              <a:t>r</a:t>
            </a:r>
            <a:r>
              <a:rPr spc="-110"/>
              <a:t> </a:t>
            </a:r>
            <a:r>
              <a:rPr spc="25"/>
              <a:t>n</a:t>
            </a:r>
            <a:r>
              <a:rPr spc="60"/>
              <a:t>o</a:t>
            </a:r>
            <a:r>
              <a:rPr spc="0"/>
              <a:t>s</a:t>
            </a:r>
            <a:r>
              <a:rPr spc="-110"/>
              <a:t> f</a:t>
            </a:r>
            <a:r>
              <a:rPr spc="-155"/>
              <a:t>i</a:t>
            </a:r>
            <a:r>
              <a:rPr spc="245"/>
              <a:t>c</a:t>
            </a:r>
            <a:r>
              <a:rPr spc="25"/>
              <a:t>h</a:t>
            </a:r>
            <a:r>
              <a:rPr spc="-155"/>
              <a:t>i</a:t>
            </a:r>
            <a:r>
              <a:rPr spc="155"/>
              <a:t>e</a:t>
            </a:r>
            <a:r>
              <a:rPr spc="-125"/>
              <a:t>r</a:t>
            </a:r>
            <a:r>
              <a:rPr spc="0"/>
              <a:t>s</a:t>
            </a:r>
            <a:r>
              <a:rPr spc="-110"/>
              <a:t> </a:t>
            </a:r>
            <a:r>
              <a:rPr spc="190"/>
              <a:t>C</a:t>
            </a:r>
            <a:r>
              <a:rPr spc="75"/>
              <a:t>S</a:t>
            </a:r>
            <a:r>
              <a:rPr spc="80"/>
              <a:t>S</a:t>
            </a:r>
            <a:r>
              <a:rPr spc="-110"/>
              <a:t> </a:t>
            </a:r>
            <a:r>
              <a:rPr spc="155"/>
              <a:t>e</a:t>
            </a:r>
            <a:r>
              <a:rPr spc="-50"/>
              <a:t>t</a:t>
            </a:r>
            <a:r>
              <a:rPr spc="-110"/>
              <a:t> </a:t>
            </a:r>
            <a:r>
              <a:rPr spc="459"/>
              <a:t>J</a:t>
            </a:r>
            <a:r>
              <a:rPr spc="80"/>
              <a:t>S</a:t>
            </a:r>
            <a:r>
              <a:rPr spc="-110"/>
              <a:t> </a:t>
            </a:r>
            <a:r>
              <a:rPr spc="104"/>
              <a:t>p</a:t>
            </a:r>
            <a:r>
              <a:rPr spc="60"/>
              <a:t>o</a:t>
            </a:r>
            <a:r>
              <a:rPr spc="25"/>
              <a:t>u</a:t>
            </a:r>
            <a:r>
              <a:rPr spc="-104"/>
              <a:t>r  </a:t>
            </a:r>
            <a:r>
              <a:rPr spc="95"/>
              <a:t>que</a:t>
            </a:r>
            <a:r>
              <a:rPr spc="-114"/>
              <a:t> </a:t>
            </a:r>
            <a:r>
              <a:rPr spc="75"/>
              <a:t>la</a:t>
            </a:r>
            <a:r>
              <a:rPr spc="-110"/>
              <a:t> </a:t>
            </a:r>
            <a:r>
              <a:rPr spc="25"/>
              <a:t>vitesse</a:t>
            </a:r>
            <a:r>
              <a:rPr spc="-110"/>
              <a:t> </a:t>
            </a:r>
            <a:r>
              <a:rPr spc="135"/>
              <a:t>de</a:t>
            </a:r>
            <a:r>
              <a:rPr spc="-114"/>
              <a:t> </a:t>
            </a:r>
            <a:r>
              <a:rPr spc="104"/>
              <a:t>chargement</a:t>
            </a:r>
            <a:r>
              <a:rPr spc="-110"/>
              <a:t> </a:t>
            </a:r>
            <a:r>
              <a:rPr spc="85"/>
              <a:t>des</a:t>
            </a:r>
            <a:r>
              <a:rPr spc="-110"/>
              <a:t> </a:t>
            </a:r>
            <a:r>
              <a:rPr spc="135"/>
              <a:t>pages </a:t>
            </a:r>
            <a:r>
              <a:rPr spc="-780"/>
              <a:t> </a:t>
            </a:r>
            <a:r>
              <a:rPr spc="135"/>
              <a:t>de </a:t>
            </a:r>
            <a:r>
              <a:rPr spc="15"/>
              <a:t>notre </a:t>
            </a:r>
            <a:r>
              <a:rPr spc="-15"/>
              <a:t>site </a:t>
            </a:r>
            <a:r>
              <a:rPr spc="125"/>
              <a:t>web </a:t>
            </a:r>
            <a:r>
              <a:rPr spc="90"/>
              <a:t>ne </a:t>
            </a:r>
            <a:r>
              <a:rPr spc="-35"/>
              <a:t>soit </a:t>
            </a:r>
            <a:r>
              <a:rPr spc="135"/>
              <a:t>pas </a:t>
            </a:r>
            <a:r>
              <a:rPr spc="-5"/>
              <a:t>ralentit </a:t>
            </a:r>
            <a:r>
              <a:rPr spc="95"/>
              <a:t>par </a:t>
            </a:r>
            <a:r>
              <a:rPr spc="-780"/>
              <a:t> </a:t>
            </a:r>
            <a:r>
              <a:rPr spc="-25"/>
              <a:t>leur </a:t>
            </a:r>
            <a:r>
              <a:rPr spc="-10"/>
              <a:t>taille </a:t>
            </a:r>
            <a:r>
              <a:rPr spc="45"/>
              <a:t>ou </a:t>
            </a:r>
            <a:r>
              <a:rPr spc="-25"/>
              <a:t>leur </a:t>
            </a:r>
            <a:r>
              <a:rPr spc="-35"/>
              <a:t>poids. </a:t>
            </a:r>
            <a:r>
              <a:t>Il </a:t>
            </a:r>
            <a:r>
              <a:rPr spc="-50"/>
              <a:t>existe </a:t>
            </a:r>
            <a:r>
              <a:rPr spc="-15"/>
              <a:t>plusieurs </a:t>
            </a:r>
            <a:r>
              <a:rPr spc="-10"/>
              <a:t> </a:t>
            </a:r>
            <a:r>
              <a:rPr spc="-15"/>
              <a:t>site</a:t>
            </a:r>
            <a:r>
              <a:rPr spc="-114"/>
              <a:t> </a:t>
            </a:r>
            <a:r>
              <a:rPr spc="125"/>
              <a:t>web</a:t>
            </a:r>
            <a:r>
              <a:rPr spc="-114"/>
              <a:t> </a:t>
            </a:r>
            <a:r>
              <a:rPr spc="10"/>
              <a:t>gratuit</a:t>
            </a:r>
            <a:r>
              <a:rPr spc="-110"/>
              <a:t> </a:t>
            </a:r>
            <a:r>
              <a:rPr spc="20"/>
              <a:t>pour</a:t>
            </a:r>
            <a:r>
              <a:rPr spc="-114"/>
              <a:t> </a:t>
            </a:r>
            <a:r>
              <a:rPr spc="-15"/>
              <a:t>mimifier</a:t>
            </a:r>
            <a:r>
              <a:rPr spc="-114"/>
              <a:t> </a:t>
            </a:r>
            <a:r>
              <a:rPr spc="30"/>
              <a:t>nos</a:t>
            </a:r>
            <a:r>
              <a:rPr spc="-110"/>
              <a:t> </a:t>
            </a:r>
            <a:r>
              <a:rPr spc="-50"/>
              <a:t>fichiers.</a:t>
            </a:r>
          </a:p>
          <a:p>
            <a:pPr marR="5080" indent="5829300">
              <a:lnSpc>
                <a:spcPts val="2900"/>
              </a:lnSpc>
              <a:spcBef>
                <a:spcPts val="1600"/>
              </a:spcBef>
              <a:defRPr b="1" spc="170" sz="2900">
                <a:solidFill>
                  <a:srgbClr val="BAA083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Action </a:t>
            </a:r>
            <a:r>
              <a:rPr spc="175"/>
              <a:t> </a:t>
            </a:r>
            <a:r>
              <a:rPr spc="180"/>
              <a:t>r</a:t>
            </a:r>
            <a:r>
              <a:rPr spc="120"/>
              <a:t>e</a:t>
            </a:r>
            <a:r>
              <a:t>c</a:t>
            </a:r>
            <a:r>
              <a:rPr spc="130"/>
              <a:t>o</a:t>
            </a:r>
            <a:r>
              <a:rPr spc="290"/>
              <a:t>mm</a:t>
            </a:r>
            <a:r>
              <a:rPr spc="190"/>
              <a:t>an</a:t>
            </a:r>
            <a:r>
              <a:rPr spc="155"/>
              <a:t>d</a:t>
            </a:r>
            <a:r>
              <a:rPr spc="120"/>
              <a:t>é</a:t>
            </a:r>
            <a:r>
              <a:rPr spc="125"/>
              <a:t>e</a:t>
            </a:r>
          </a:p>
          <a:p>
            <a:pPr marR="313690" indent="4925695" algn="ctr">
              <a:lnSpc>
                <a:spcPct val="114599"/>
              </a:lnSpc>
              <a:spcBef>
                <a:spcPts val="1300"/>
              </a:spcBef>
              <a:defRPr spc="-45" sz="2400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Mimifier </a:t>
            </a:r>
            <a:r>
              <a:rPr spc="10"/>
              <a:t>tous </a:t>
            </a:r>
            <a:r>
              <a:rPr spc="30"/>
              <a:t>nos </a:t>
            </a:r>
            <a:r>
              <a:rPr spc="-745"/>
              <a:t> </a:t>
            </a:r>
            <a:r>
              <a:rPr spc="-10"/>
              <a:t>fichiers</a:t>
            </a:r>
            <a:r>
              <a:rPr spc="-135"/>
              <a:t> </a:t>
            </a:r>
            <a:r>
              <a:rPr spc="0"/>
              <a:t>CSS,</a:t>
            </a:r>
            <a:r>
              <a:rPr spc="-135"/>
              <a:t> </a:t>
            </a:r>
            <a:r>
              <a:rPr spc="265"/>
              <a:t>JS</a:t>
            </a:r>
            <a:r>
              <a:rPr spc="-130"/>
              <a:t> </a:t>
            </a:r>
            <a:r>
              <a:rPr spc="55"/>
              <a:t>et </a:t>
            </a:r>
            <a:r>
              <a:rPr spc="-745"/>
              <a:t> </a:t>
            </a:r>
            <a:r>
              <a:rPr spc="-209"/>
              <a:t>HTML.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Capture d’écran 2022-03-31 à 17.44.30.png" descr="Capture d’écran 2022-03-31 à 17.44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4672" y="821333"/>
            <a:ext cx="7258743" cy="81319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5465" y="1426351"/>
            <a:ext cx="4528322" cy="8556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object 3" descr="object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91647" y="4092344"/>
            <a:ext cx="5929820" cy="4444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object 4" descr="object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30294" y="9145178"/>
            <a:ext cx="12523392" cy="115309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0" name="object 5"/>
          <p:cNvGrpSpPr/>
          <p:nvPr/>
        </p:nvGrpSpPr>
        <p:grpSpPr>
          <a:xfrm>
            <a:off x="0" y="24"/>
            <a:ext cx="2777609" cy="2625590"/>
            <a:chOff x="0" y="12"/>
            <a:chExt cx="2777607" cy="2625588"/>
          </a:xfrm>
        </p:grpSpPr>
        <p:sp>
          <p:nvSpPr>
            <p:cNvPr id="358" name="object 6"/>
            <p:cNvSpPr/>
            <p:nvPr/>
          </p:nvSpPr>
          <p:spPr>
            <a:xfrm>
              <a:off x="0" y="12"/>
              <a:ext cx="2777609" cy="2625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601" y="21600"/>
                  </a:moveTo>
                  <a:lnTo>
                    <a:pt x="8224" y="21594"/>
                  </a:lnTo>
                  <a:lnTo>
                    <a:pt x="7850" y="21577"/>
                  </a:lnTo>
                  <a:lnTo>
                    <a:pt x="7479" y="21550"/>
                  </a:lnTo>
                  <a:lnTo>
                    <a:pt x="7111" y="21511"/>
                  </a:lnTo>
                  <a:lnTo>
                    <a:pt x="6746" y="21461"/>
                  </a:lnTo>
                  <a:lnTo>
                    <a:pt x="6384" y="21401"/>
                  </a:lnTo>
                  <a:lnTo>
                    <a:pt x="6025" y="21330"/>
                  </a:lnTo>
                  <a:lnTo>
                    <a:pt x="5670" y="21249"/>
                  </a:lnTo>
                  <a:lnTo>
                    <a:pt x="5319" y="21158"/>
                  </a:lnTo>
                  <a:lnTo>
                    <a:pt x="4972" y="21057"/>
                  </a:lnTo>
                  <a:lnTo>
                    <a:pt x="4628" y="20946"/>
                  </a:lnTo>
                  <a:lnTo>
                    <a:pt x="4289" y="20825"/>
                  </a:lnTo>
                  <a:lnTo>
                    <a:pt x="3953" y="20695"/>
                  </a:lnTo>
                  <a:lnTo>
                    <a:pt x="3623" y="20556"/>
                  </a:lnTo>
                  <a:lnTo>
                    <a:pt x="3296" y="20407"/>
                  </a:lnTo>
                  <a:lnTo>
                    <a:pt x="2975" y="20249"/>
                  </a:lnTo>
                  <a:lnTo>
                    <a:pt x="2658" y="20082"/>
                  </a:lnTo>
                  <a:lnTo>
                    <a:pt x="2346" y="19907"/>
                  </a:lnTo>
                  <a:lnTo>
                    <a:pt x="2039" y="19722"/>
                  </a:lnTo>
                  <a:lnTo>
                    <a:pt x="1738" y="19530"/>
                  </a:lnTo>
                  <a:lnTo>
                    <a:pt x="1442" y="19329"/>
                  </a:lnTo>
                  <a:lnTo>
                    <a:pt x="1152" y="19120"/>
                  </a:lnTo>
                  <a:lnTo>
                    <a:pt x="867" y="18903"/>
                  </a:lnTo>
                  <a:lnTo>
                    <a:pt x="588" y="18678"/>
                  </a:lnTo>
                  <a:lnTo>
                    <a:pt x="315" y="18445"/>
                  </a:lnTo>
                  <a:lnTo>
                    <a:pt x="48" y="18205"/>
                  </a:lnTo>
                  <a:lnTo>
                    <a:pt x="0" y="18159"/>
                  </a:lnTo>
                  <a:lnTo>
                    <a:pt x="0" y="0"/>
                  </a:lnTo>
                  <a:lnTo>
                    <a:pt x="19276" y="0"/>
                  </a:lnTo>
                  <a:lnTo>
                    <a:pt x="19453" y="275"/>
                  </a:lnTo>
                  <a:lnTo>
                    <a:pt x="19643" y="588"/>
                  </a:lnTo>
                  <a:lnTo>
                    <a:pt x="19825" y="907"/>
                  </a:lnTo>
                  <a:lnTo>
                    <a:pt x="19999" y="1231"/>
                  </a:lnTo>
                  <a:lnTo>
                    <a:pt x="20165" y="1561"/>
                  </a:lnTo>
                  <a:lnTo>
                    <a:pt x="20323" y="1896"/>
                  </a:lnTo>
                  <a:lnTo>
                    <a:pt x="20472" y="2237"/>
                  </a:lnTo>
                  <a:lnTo>
                    <a:pt x="20613" y="2582"/>
                  </a:lnTo>
                  <a:lnTo>
                    <a:pt x="20745" y="2932"/>
                  </a:lnTo>
                  <a:lnTo>
                    <a:pt x="20868" y="3286"/>
                  </a:lnTo>
                  <a:lnTo>
                    <a:pt x="20982" y="3645"/>
                  </a:lnTo>
                  <a:lnTo>
                    <a:pt x="21087" y="4009"/>
                  </a:lnTo>
                  <a:lnTo>
                    <a:pt x="21182" y="4376"/>
                  </a:lnTo>
                  <a:lnTo>
                    <a:pt x="21268" y="4748"/>
                  </a:lnTo>
                  <a:lnTo>
                    <a:pt x="21345" y="5124"/>
                  </a:lnTo>
                  <a:lnTo>
                    <a:pt x="21412" y="5503"/>
                  </a:lnTo>
                  <a:lnTo>
                    <a:pt x="21469" y="5886"/>
                  </a:lnTo>
                  <a:lnTo>
                    <a:pt x="21516" y="6272"/>
                  </a:lnTo>
                  <a:lnTo>
                    <a:pt x="21552" y="6661"/>
                  </a:lnTo>
                  <a:lnTo>
                    <a:pt x="21579" y="7054"/>
                  </a:lnTo>
                  <a:lnTo>
                    <a:pt x="21595" y="7450"/>
                  </a:lnTo>
                  <a:lnTo>
                    <a:pt x="21600" y="7848"/>
                  </a:lnTo>
                  <a:lnTo>
                    <a:pt x="21595" y="8246"/>
                  </a:lnTo>
                  <a:lnTo>
                    <a:pt x="21579" y="8642"/>
                  </a:lnTo>
                  <a:lnTo>
                    <a:pt x="21552" y="9034"/>
                  </a:lnTo>
                  <a:lnTo>
                    <a:pt x="21516" y="9424"/>
                  </a:lnTo>
                  <a:lnTo>
                    <a:pt x="21469" y="9810"/>
                  </a:lnTo>
                  <a:lnTo>
                    <a:pt x="21412" y="10193"/>
                  </a:lnTo>
                  <a:lnTo>
                    <a:pt x="21345" y="10572"/>
                  </a:lnTo>
                  <a:lnTo>
                    <a:pt x="21268" y="10948"/>
                  </a:lnTo>
                  <a:lnTo>
                    <a:pt x="21182" y="11319"/>
                  </a:lnTo>
                  <a:lnTo>
                    <a:pt x="21087" y="11687"/>
                  </a:lnTo>
                  <a:lnTo>
                    <a:pt x="20982" y="12050"/>
                  </a:lnTo>
                  <a:lnTo>
                    <a:pt x="20868" y="12410"/>
                  </a:lnTo>
                  <a:lnTo>
                    <a:pt x="20745" y="12764"/>
                  </a:lnTo>
                  <a:lnTo>
                    <a:pt x="20613" y="13114"/>
                  </a:lnTo>
                  <a:lnTo>
                    <a:pt x="20472" y="13459"/>
                  </a:lnTo>
                  <a:lnTo>
                    <a:pt x="20323" y="13799"/>
                  </a:lnTo>
                  <a:lnTo>
                    <a:pt x="20165" y="14135"/>
                  </a:lnTo>
                  <a:lnTo>
                    <a:pt x="19999" y="14464"/>
                  </a:lnTo>
                  <a:lnTo>
                    <a:pt x="19825" y="14789"/>
                  </a:lnTo>
                  <a:lnTo>
                    <a:pt x="19643" y="15108"/>
                  </a:lnTo>
                  <a:lnTo>
                    <a:pt x="19453" y="15421"/>
                  </a:lnTo>
                  <a:lnTo>
                    <a:pt x="19255" y="15728"/>
                  </a:lnTo>
                  <a:lnTo>
                    <a:pt x="19050" y="16029"/>
                  </a:lnTo>
                  <a:lnTo>
                    <a:pt x="18838" y="16325"/>
                  </a:lnTo>
                  <a:lnTo>
                    <a:pt x="18618" y="16613"/>
                  </a:lnTo>
                  <a:lnTo>
                    <a:pt x="18391" y="16896"/>
                  </a:lnTo>
                  <a:lnTo>
                    <a:pt x="18156" y="17171"/>
                  </a:lnTo>
                  <a:lnTo>
                    <a:pt x="17916" y="17440"/>
                  </a:lnTo>
                  <a:lnTo>
                    <a:pt x="17668" y="17702"/>
                  </a:lnTo>
                  <a:lnTo>
                    <a:pt x="17414" y="17957"/>
                  </a:lnTo>
                  <a:lnTo>
                    <a:pt x="17153" y="18205"/>
                  </a:lnTo>
                  <a:lnTo>
                    <a:pt x="16886" y="18445"/>
                  </a:lnTo>
                  <a:lnTo>
                    <a:pt x="16613" y="18678"/>
                  </a:lnTo>
                  <a:lnTo>
                    <a:pt x="16334" y="18903"/>
                  </a:lnTo>
                  <a:lnTo>
                    <a:pt x="16050" y="19120"/>
                  </a:lnTo>
                  <a:lnTo>
                    <a:pt x="15759" y="19329"/>
                  </a:lnTo>
                  <a:lnTo>
                    <a:pt x="15463" y="19530"/>
                  </a:lnTo>
                  <a:lnTo>
                    <a:pt x="15162" y="19722"/>
                  </a:lnTo>
                  <a:lnTo>
                    <a:pt x="14855" y="19907"/>
                  </a:lnTo>
                  <a:lnTo>
                    <a:pt x="14543" y="20082"/>
                  </a:lnTo>
                  <a:lnTo>
                    <a:pt x="14226" y="20249"/>
                  </a:lnTo>
                  <a:lnTo>
                    <a:pt x="13905" y="20407"/>
                  </a:lnTo>
                  <a:lnTo>
                    <a:pt x="13579" y="20556"/>
                  </a:lnTo>
                  <a:lnTo>
                    <a:pt x="13248" y="20695"/>
                  </a:lnTo>
                  <a:lnTo>
                    <a:pt x="12913" y="20825"/>
                  </a:lnTo>
                  <a:lnTo>
                    <a:pt x="12573" y="20946"/>
                  </a:lnTo>
                  <a:lnTo>
                    <a:pt x="12230" y="21057"/>
                  </a:lnTo>
                  <a:lnTo>
                    <a:pt x="11882" y="21158"/>
                  </a:lnTo>
                  <a:lnTo>
                    <a:pt x="11531" y="21249"/>
                  </a:lnTo>
                  <a:lnTo>
                    <a:pt x="11176" y="21330"/>
                  </a:lnTo>
                  <a:lnTo>
                    <a:pt x="10817" y="21401"/>
                  </a:lnTo>
                  <a:lnTo>
                    <a:pt x="10455" y="21461"/>
                  </a:lnTo>
                  <a:lnTo>
                    <a:pt x="10090" y="21511"/>
                  </a:lnTo>
                  <a:lnTo>
                    <a:pt x="9722" y="21550"/>
                  </a:lnTo>
                  <a:lnTo>
                    <a:pt x="9351" y="21577"/>
                  </a:lnTo>
                  <a:lnTo>
                    <a:pt x="8977" y="21594"/>
                  </a:lnTo>
                  <a:lnTo>
                    <a:pt x="8601" y="21600"/>
                  </a:lnTo>
                  <a:close/>
                </a:path>
              </a:pathLst>
            </a:cu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pic>
          <p:nvPicPr>
            <p:cNvPr id="359" name="object 7" descr="object 7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47010" y="663289"/>
              <a:ext cx="1511423" cy="11066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61" name="object 8"/>
          <p:cNvSpPr/>
          <p:nvPr/>
        </p:nvSpPr>
        <p:spPr>
          <a:xfrm>
            <a:off x="1570158" y="4383535"/>
            <a:ext cx="2610069" cy="121776"/>
          </a:xfrm>
          <a:prstGeom prst="rect">
            <a:avLst/>
          </a:prstGeom>
          <a:solidFill>
            <a:srgbClr val="BAA08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62" name="object 9"/>
          <p:cNvSpPr/>
          <p:nvPr/>
        </p:nvSpPr>
        <p:spPr>
          <a:xfrm>
            <a:off x="6160792" y="4320516"/>
            <a:ext cx="2610069" cy="121776"/>
          </a:xfrm>
          <a:prstGeom prst="rect">
            <a:avLst/>
          </a:prstGeom>
          <a:solidFill>
            <a:srgbClr val="BAA08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63" name="object 10"/>
          <p:cNvSpPr/>
          <p:nvPr/>
        </p:nvSpPr>
        <p:spPr>
          <a:xfrm>
            <a:off x="11968253" y="4320516"/>
            <a:ext cx="2610069" cy="121776"/>
          </a:xfrm>
          <a:prstGeom prst="rect">
            <a:avLst/>
          </a:prstGeom>
          <a:solidFill>
            <a:srgbClr val="BAA08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364" name="object 11" descr="object 1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34524" y="147982"/>
            <a:ext cx="2143125" cy="2143125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object 12"/>
          <p:cNvSpPr txBox="1"/>
          <p:nvPr/>
        </p:nvSpPr>
        <p:spPr>
          <a:xfrm>
            <a:off x="1691662" y="3049028"/>
            <a:ext cx="2369186" cy="947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38429" marR="5080" indent="-126364">
              <a:lnSpc>
                <a:spcPts val="3700"/>
              </a:lnSpc>
              <a:spcBef>
                <a:spcPts val="800"/>
              </a:spcBef>
              <a:defRPr b="1" spc="95" sz="3700">
                <a:solidFill>
                  <a:srgbClr val="535353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P</a:t>
            </a:r>
            <a:r>
              <a:rPr spc="229"/>
              <a:t>r</a:t>
            </a:r>
            <a:r>
              <a:rPr spc="165"/>
              <a:t>o</a:t>
            </a:r>
            <a:r>
              <a:rPr spc="220"/>
              <a:t>b</a:t>
            </a:r>
            <a:r>
              <a:rPr spc="165"/>
              <a:t>l</a:t>
            </a:r>
            <a:r>
              <a:rPr spc="149"/>
              <a:t>è</a:t>
            </a:r>
            <a:r>
              <a:rPr spc="365"/>
              <a:t>m</a:t>
            </a:r>
            <a:r>
              <a:t>e  </a:t>
            </a:r>
            <a:r>
              <a:rPr spc="180"/>
              <a:t>identifié</a:t>
            </a:r>
          </a:p>
        </p:txBody>
      </p:sp>
      <p:sp>
        <p:nvSpPr>
          <p:cNvPr id="366" name="object 13"/>
          <p:cNvSpPr txBox="1"/>
          <p:nvPr>
            <p:ph type="title"/>
          </p:nvPr>
        </p:nvSpPr>
        <p:spPr>
          <a:xfrm>
            <a:off x="5904114" y="2928858"/>
            <a:ext cx="3125471" cy="1075691"/>
          </a:xfrm>
          <a:prstGeom prst="rect">
            <a:avLst/>
          </a:prstGeom>
        </p:spPr>
        <p:txBody>
          <a:bodyPr/>
          <a:lstStyle/>
          <a:p>
            <a:pPr marR="5080" indent="173354">
              <a:lnSpc>
                <a:spcPts val="3700"/>
              </a:lnSpc>
              <a:spcBef>
                <a:spcPts val="800"/>
              </a:spcBef>
              <a:defRPr spc="200" sz="3700">
                <a:solidFill>
                  <a:srgbClr val="535353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Explication  du</a:t>
            </a:r>
            <a:r>
              <a:rPr spc="0"/>
              <a:t> </a:t>
            </a:r>
            <a:r>
              <a:t>problème</a:t>
            </a:r>
          </a:p>
        </p:txBody>
      </p:sp>
      <p:sp>
        <p:nvSpPr>
          <p:cNvPr id="367" name="object 14"/>
          <p:cNvSpPr txBox="1"/>
          <p:nvPr/>
        </p:nvSpPr>
        <p:spPr>
          <a:xfrm>
            <a:off x="11383147" y="3049028"/>
            <a:ext cx="3782696" cy="947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716280" marR="5080" indent="-704215">
              <a:lnSpc>
                <a:spcPts val="3700"/>
              </a:lnSpc>
              <a:spcBef>
                <a:spcPts val="800"/>
              </a:spcBef>
              <a:defRPr b="1" spc="175" sz="3700">
                <a:solidFill>
                  <a:srgbClr val="535353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Bonne</a:t>
            </a:r>
            <a:r>
              <a:rPr spc="104"/>
              <a:t> </a:t>
            </a:r>
            <a:r>
              <a:rPr spc="195"/>
              <a:t>pratique </a:t>
            </a:r>
            <a:r>
              <a:rPr spc="-810"/>
              <a:t> </a:t>
            </a:r>
            <a:r>
              <a:rPr spc="245"/>
              <a:t>à</a:t>
            </a:r>
            <a:r>
              <a:rPr spc="135"/>
              <a:t> </a:t>
            </a:r>
            <a:r>
              <a:rPr spc="190"/>
              <a:t>adopter</a:t>
            </a:r>
          </a:p>
        </p:txBody>
      </p:sp>
      <p:sp>
        <p:nvSpPr>
          <p:cNvPr id="368" name="object 15"/>
          <p:cNvSpPr txBox="1"/>
          <p:nvPr/>
        </p:nvSpPr>
        <p:spPr>
          <a:xfrm>
            <a:off x="1721091" y="5470123"/>
            <a:ext cx="2108201" cy="941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24154" marR="5080" indent="-212087">
              <a:lnSpc>
                <a:spcPct val="115399"/>
              </a:lnSpc>
              <a:spcBef>
                <a:spcPts val="100"/>
              </a:spcBef>
              <a:defRPr spc="55" sz="2600">
                <a:solidFill>
                  <a:srgbClr val="09202E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Problème</a:t>
            </a:r>
            <a:r>
              <a:rPr spc="-175"/>
              <a:t> </a:t>
            </a:r>
            <a:r>
              <a:rPr spc="140"/>
              <a:t>de </a:t>
            </a:r>
            <a:r>
              <a:rPr spc="-810"/>
              <a:t> </a:t>
            </a:r>
            <a:r>
              <a:rPr spc="20"/>
              <a:t>contraste.</a:t>
            </a:r>
          </a:p>
        </p:txBody>
      </p:sp>
      <p:sp>
        <p:nvSpPr>
          <p:cNvPr id="369" name="object 16"/>
          <p:cNvSpPr txBox="1"/>
          <p:nvPr/>
        </p:nvSpPr>
        <p:spPr>
          <a:xfrm>
            <a:off x="5410841" y="5049523"/>
            <a:ext cx="4112260" cy="3496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635" marR="5080" indent="10794" algn="ctr">
              <a:lnSpc>
                <a:spcPct val="115399"/>
              </a:lnSpc>
              <a:spcBef>
                <a:spcPts val="100"/>
              </a:spcBef>
              <a:defRPr spc="-65" sz="2600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Le </a:t>
            </a:r>
            <a:r>
              <a:rPr spc="65"/>
              <a:t>contraste </a:t>
            </a:r>
            <a:r>
              <a:rPr spc="35"/>
              <a:t>est </a:t>
            </a:r>
            <a:r>
              <a:rPr spc="0"/>
              <a:t>trop </a:t>
            </a:r>
            <a:r>
              <a:rPr spc="5"/>
              <a:t> </a:t>
            </a:r>
            <a:r>
              <a:rPr spc="25"/>
              <a:t>faible </a:t>
            </a:r>
            <a:r>
              <a:rPr spc="20"/>
              <a:t>pour </a:t>
            </a:r>
            <a:r>
              <a:rPr spc="0"/>
              <a:t>le </a:t>
            </a:r>
            <a:r>
              <a:rPr spc="40"/>
              <a:t>bouton </a:t>
            </a:r>
            <a:r>
              <a:rPr spc="45"/>
              <a:t> </a:t>
            </a:r>
            <a:r>
              <a:rPr spc="114"/>
              <a:t>contact</a:t>
            </a:r>
            <a:r>
              <a:rPr spc="-125"/>
              <a:t> </a:t>
            </a:r>
            <a:r>
              <a:rPr spc="55"/>
              <a:t>et</a:t>
            </a:r>
            <a:r>
              <a:rPr spc="-125"/>
              <a:t> </a:t>
            </a:r>
            <a:r>
              <a:rPr spc="0"/>
              <a:t>les</a:t>
            </a:r>
            <a:r>
              <a:rPr spc="-125"/>
              <a:t> </a:t>
            </a:r>
            <a:r>
              <a:rPr spc="55"/>
              <a:t>icônes</a:t>
            </a:r>
            <a:r>
              <a:rPr spc="-125"/>
              <a:t> </a:t>
            </a:r>
            <a:r>
              <a:rPr spc="90"/>
              <a:t>des </a:t>
            </a:r>
            <a:r>
              <a:rPr spc="-805"/>
              <a:t> </a:t>
            </a:r>
            <a:r>
              <a:rPr spc="15"/>
              <a:t>réseaux </a:t>
            </a:r>
            <a:r>
              <a:rPr spc="-35"/>
              <a:t>sociaux. </a:t>
            </a:r>
            <a:r>
              <a:rPr spc="130"/>
              <a:t>Cela </a:t>
            </a:r>
            <a:r>
              <a:rPr spc="135"/>
              <a:t> </a:t>
            </a:r>
            <a:r>
              <a:rPr spc="60"/>
              <a:t>peut </a:t>
            </a:r>
            <a:r>
              <a:rPr spc="104"/>
              <a:t>causer </a:t>
            </a:r>
            <a:r>
              <a:rPr spc="90"/>
              <a:t>des </a:t>
            </a:r>
            <a:r>
              <a:rPr spc="30"/>
              <a:t>soucis </a:t>
            </a:r>
            <a:r>
              <a:rPr spc="35"/>
              <a:t> </a:t>
            </a:r>
            <a:r>
              <a:rPr spc="20"/>
              <a:t>pour</a:t>
            </a:r>
            <a:r>
              <a:rPr spc="-125"/>
              <a:t> </a:t>
            </a:r>
            <a:r>
              <a:rPr spc="0"/>
              <a:t>les</a:t>
            </a:r>
            <a:r>
              <a:rPr spc="-120"/>
              <a:t> </a:t>
            </a:r>
            <a:r>
              <a:rPr spc="25"/>
              <a:t>mal-voyants.</a:t>
            </a:r>
          </a:p>
        </p:txBody>
      </p:sp>
      <p:sp>
        <p:nvSpPr>
          <p:cNvPr id="370" name="object 17"/>
          <p:cNvSpPr txBox="1"/>
          <p:nvPr/>
        </p:nvSpPr>
        <p:spPr>
          <a:xfrm>
            <a:off x="9174164" y="741775"/>
            <a:ext cx="8669656" cy="857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72769" marR="5080" indent="-560704">
              <a:lnSpc>
                <a:spcPct val="114599"/>
              </a:lnSpc>
              <a:spcBef>
                <a:spcPts val="100"/>
              </a:spcBef>
              <a:defRPr spc="25" sz="2400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h</a:t>
            </a:r>
            <a:r>
              <a:rPr spc="-4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tt</a:t>
            </a:r>
            <a:r>
              <a:rPr spc="10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p</a:t>
            </a:r>
            <a:r>
              <a:rPr spc="0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s</a:t>
            </a:r>
            <a:r>
              <a:rPr spc="-320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:</a:t>
            </a:r>
            <a:r>
              <a:rPr spc="-20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//</a:t>
            </a:r>
            <a:r>
              <a:rPr spc="10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d</a:t>
            </a:r>
            <a:r>
              <a:rPr spc="15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e</a:t>
            </a:r>
            <a:r>
              <a:rPr spc="70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v</a:t>
            </a:r>
            <a:r>
              <a:rPr spc="15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e</a:t>
            </a:r>
            <a:r>
              <a:rPr spc="-14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l</a:t>
            </a:r>
            <a:r>
              <a:rPr spc="6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o</a:t>
            </a:r>
            <a:r>
              <a:rPr spc="10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p</a:t>
            </a:r>
            <a:r>
              <a:rPr spc="15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e</a:t>
            </a:r>
            <a:r>
              <a:rPr spc="-11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r</a:t>
            </a:r>
            <a:r>
              <a:rPr spc="-32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.</a:t>
            </a:r>
            <a:r>
              <a:rPr spc="209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m</a:t>
            </a:r>
            <a:r>
              <a:rPr spc="6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o</a:t>
            </a:r>
            <a:r>
              <a:rPr spc="-320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z</a:t>
            </a:r>
            <a:r>
              <a:rPr spc="-14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ill</a:t>
            </a:r>
            <a:r>
              <a:rPr spc="290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a</a:t>
            </a:r>
            <a:r>
              <a:rPr spc="-32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.</a:t>
            </a:r>
            <a:r>
              <a:rPr spc="6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o</a:t>
            </a:r>
            <a:r>
              <a:rPr spc="-11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r</a:t>
            </a:r>
            <a:r>
              <a:rPr spc="120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g</a:t>
            </a:r>
            <a:r>
              <a:rPr spc="-20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/</a:t>
            </a:r>
            <a:r>
              <a:rPr spc="-10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f</a:t>
            </a:r>
            <a:r>
              <a:rPr spc="-11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r</a:t>
            </a:r>
            <a:r>
              <a:rPr spc="-20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/</a:t>
            </a:r>
            <a:r>
              <a:rPr spc="10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d</a:t>
            </a:r>
            <a:r>
              <a:rPr spc="6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o</a:t>
            </a:r>
            <a:r>
              <a:rPr spc="240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c</a:t>
            </a:r>
            <a:r>
              <a:rPr spc="0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s</a:t>
            </a:r>
            <a:r>
              <a:rPr spc="-20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/</a:t>
            </a:r>
            <a:r>
              <a:rPr spc="19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We</a:t>
            </a:r>
            <a:r>
              <a:rPr spc="10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b</a:t>
            </a:r>
            <a:r>
              <a:rPr spc="-20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/</a:t>
            </a:r>
            <a:r>
              <a:rPr spc="-9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A</a:t>
            </a:r>
            <a:r>
              <a:rPr spc="240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cc</a:t>
            </a:r>
            <a:r>
              <a:rPr spc="15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e</a:t>
            </a:r>
            <a:r>
              <a:rPr spc="0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ss</a:t>
            </a:r>
            <a:r>
              <a:rPr spc="-14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i</a:t>
            </a:r>
            <a:r>
              <a:rPr spc="10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b</a:t>
            </a:r>
            <a:r>
              <a:rPr spc="-14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ili</a:t>
            </a:r>
            <a:r>
              <a:rPr spc="-4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t</a:t>
            </a:r>
            <a:r>
              <a:rPr spc="50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y</a:t>
            </a:r>
            <a:r>
              <a:rPr spc="-20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/</a:t>
            </a:r>
            <a:r>
              <a:rPr spc="-50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U  </a:t>
            </a:r>
            <a:r>
              <a:rPr spc="60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nderstanding_WCAG/Perceivable/Color_contrast</a:t>
            </a:r>
          </a:p>
        </p:txBody>
      </p:sp>
      <p:sp>
        <p:nvSpPr>
          <p:cNvPr id="371" name="object 18"/>
          <p:cNvSpPr txBox="1"/>
          <p:nvPr/>
        </p:nvSpPr>
        <p:spPr>
          <a:xfrm>
            <a:off x="10208545" y="5048251"/>
            <a:ext cx="7926070" cy="5363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1325244" indent="12064" algn="ctr">
              <a:lnSpc>
                <a:spcPct val="114998"/>
              </a:lnSpc>
              <a:spcBef>
                <a:spcPts val="100"/>
              </a:spcBef>
              <a:defRPr spc="-150" sz="2500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I</a:t>
            </a:r>
            <a:r>
              <a:rPr spc="-155"/>
              <a:t>l</a:t>
            </a:r>
            <a:r>
              <a:rPr spc="-110"/>
              <a:t> f</a:t>
            </a:r>
            <a:r>
              <a:rPr spc="300"/>
              <a:t>a</a:t>
            </a:r>
            <a:r>
              <a:rPr spc="25"/>
              <a:t>u</a:t>
            </a:r>
            <a:r>
              <a:rPr spc="-50"/>
              <a:t>t</a:t>
            </a:r>
            <a:r>
              <a:rPr spc="-110"/>
              <a:t> </a:t>
            </a:r>
            <a:r>
              <a:rPr spc="155"/>
              <a:t>e</a:t>
            </a:r>
            <a:r>
              <a:rPr spc="-5"/>
              <a:t>ss</a:t>
            </a:r>
            <a:r>
              <a:rPr spc="300"/>
              <a:t>a</a:t>
            </a:r>
            <a:r>
              <a:rPr spc="50"/>
              <a:t>y</a:t>
            </a:r>
            <a:r>
              <a:rPr spc="155"/>
              <a:t>e</a:t>
            </a:r>
            <a:r>
              <a:rPr spc="-120"/>
              <a:t>r</a:t>
            </a:r>
            <a:r>
              <a:rPr spc="-110"/>
              <a:t> </a:t>
            </a:r>
            <a:r>
              <a:rPr spc="104"/>
              <a:t>d</a:t>
            </a:r>
            <a:r>
              <a:rPr spc="-204"/>
              <a:t>'</a:t>
            </a:r>
            <a:r>
              <a:rPr spc="300"/>
              <a:t>a</a:t>
            </a:r>
            <a:r>
              <a:rPr spc="65"/>
              <a:t>v</a:t>
            </a:r>
            <a:r>
              <a:rPr spc="60"/>
              <a:t>o</a:t>
            </a:r>
            <a:r>
              <a:rPr spc="-155"/>
              <a:t>i</a:t>
            </a:r>
            <a:r>
              <a:rPr spc="-120"/>
              <a:t>r</a:t>
            </a:r>
            <a:r>
              <a:rPr spc="-110"/>
              <a:t> </a:t>
            </a:r>
            <a:r>
              <a:rPr spc="25"/>
              <a:t>u</a:t>
            </a:r>
            <a:r>
              <a:rPr spc="30"/>
              <a:t>n</a:t>
            </a:r>
            <a:r>
              <a:rPr spc="-110"/>
              <a:t> </a:t>
            </a:r>
            <a:r>
              <a:rPr spc="104"/>
              <a:t>b</a:t>
            </a:r>
            <a:r>
              <a:rPr spc="60"/>
              <a:t>o</a:t>
            </a:r>
            <a:r>
              <a:rPr spc="30"/>
              <a:t>n</a:t>
            </a:r>
            <a:r>
              <a:rPr spc="-110"/>
              <a:t> </a:t>
            </a:r>
            <a:r>
              <a:rPr spc="245"/>
              <a:t>c</a:t>
            </a:r>
            <a:r>
              <a:rPr spc="60"/>
              <a:t>o</a:t>
            </a:r>
            <a:r>
              <a:rPr spc="25"/>
              <a:t>n</a:t>
            </a:r>
            <a:r>
              <a:rPr spc="-55"/>
              <a:t>t</a:t>
            </a:r>
            <a:r>
              <a:rPr spc="-125"/>
              <a:t>r</a:t>
            </a:r>
            <a:r>
              <a:rPr spc="300"/>
              <a:t>a</a:t>
            </a:r>
            <a:r>
              <a:rPr spc="-5"/>
              <a:t>s</a:t>
            </a:r>
            <a:r>
              <a:rPr spc="-55"/>
              <a:t>t</a:t>
            </a:r>
            <a:r>
              <a:rPr spc="160"/>
              <a:t>e</a:t>
            </a:r>
            <a:r>
              <a:rPr spc="-110"/>
              <a:t> </a:t>
            </a:r>
            <a:r>
              <a:rPr spc="155"/>
              <a:t>e</a:t>
            </a:r>
            <a:r>
              <a:rPr spc="20"/>
              <a:t>n  </a:t>
            </a:r>
            <a:r>
              <a:rPr spc="-5"/>
              <a:t>s</a:t>
            </a:r>
            <a:r>
              <a:rPr spc="25"/>
              <a:t>u</a:t>
            </a:r>
            <a:r>
              <a:rPr spc="-155"/>
              <a:t>i</a:t>
            </a:r>
            <a:r>
              <a:rPr spc="65"/>
              <a:t>v</a:t>
            </a:r>
            <a:r>
              <a:rPr spc="300"/>
              <a:t>a</a:t>
            </a:r>
            <a:r>
              <a:rPr spc="25"/>
              <a:t>n</a:t>
            </a:r>
            <a:r>
              <a:rPr spc="-50"/>
              <a:t>t</a:t>
            </a:r>
            <a:r>
              <a:rPr spc="-110"/>
              <a:t> </a:t>
            </a:r>
            <a:r>
              <a:rPr spc="-155"/>
              <a:t>l</a:t>
            </a:r>
            <a:r>
              <a:rPr spc="155"/>
              <a:t>e</a:t>
            </a:r>
            <a:r>
              <a:rPr spc="0"/>
              <a:t>s</a:t>
            </a:r>
            <a:r>
              <a:rPr spc="-110"/>
              <a:t> </a:t>
            </a:r>
            <a:r>
              <a:rPr spc="-125"/>
              <a:t>r</a:t>
            </a:r>
            <a:r>
              <a:rPr spc="155"/>
              <a:t>è</a:t>
            </a:r>
            <a:r>
              <a:rPr spc="120"/>
              <a:t>g</a:t>
            </a:r>
            <a:r>
              <a:rPr spc="-155"/>
              <a:t>l</a:t>
            </a:r>
            <a:r>
              <a:rPr spc="155"/>
              <a:t>e</a:t>
            </a:r>
            <a:r>
              <a:rPr spc="0"/>
              <a:t>s</a:t>
            </a:r>
            <a:r>
              <a:rPr spc="-110"/>
              <a:t> </a:t>
            </a:r>
            <a:r>
              <a:rPr spc="104"/>
              <a:t>d'accessibilité</a:t>
            </a:r>
            <a:r>
              <a:rPr spc="-360"/>
              <a:t>,</a:t>
            </a:r>
            <a:r>
              <a:rPr spc="-110"/>
              <a:t> </a:t>
            </a:r>
            <a:r>
              <a:rPr spc="-155"/>
              <a:t>il</a:t>
            </a:r>
            <a:r>
              <a:rPr spc="-110"/>
              <a:t> </a:t>
            </a:r>
            <a:r>
              <a:rPr spc="155"/>
              <a:t>e</a:t>
            </a:r>
            <a:r>
              <a:rPr spc="-390"/>
              <a:t>x</a:t>
            </a:r>
            <a:r>
              <a:rPr spc="-155"/>
              <a:t>i</a:t>
            </a:r>
            <a:r>
              <a:rPr spc="-5"/>
              <a:t>s</a:t>
            </a:r>
            <a:r>
              <a:rPr spc="-55"/>
              <a:t>t</a:t>
            </a:r>
            <a:r>
              <a:rPr spc="114"/>
              <a:t>e  </a:t>
            </a:r>
            <a:r>
              <a:rPr spc="85"/>
              <a:t>des </a:t>
            </a:r>
            <a:r>
              <a:rPr spc="-5"/>
              <a:t>logiciels </a:t>
            </a:r>
            <a:r>
              <a:rPr spc="45"/>
              <a:t>ou </a:t>
            </a:r>
            <a:r>
              <a:rPr spc="85"/>
              <a:t>des </a:t>
            </a:r>
            <a:r>
              <a:rPr spc="-20"/>
              <a:t>extensions </a:t>
            </a:r>
            <a:r>
              <a:rPr spc="125"/>
              <a:t>web </a:t>
            </a:r>
            <a:r>
              <a:rPr spc="-10"/>
              <a:t>qui </a:t>
            </a:r>
            <a:r>
              <a:rPr spc="-5"/>
              <a:t> </a:t>
            </a:r>
            <a:r>
              <a:rPr spc="25"/>
              <a:t>nous </a:t>
            </a:r>
            <a:r>
              <a:rPr spc="55"/>
              <a:t>permettent </a:t>
            </a:r>
            <a:r>
              <a:rPr spc="135"/>
              <a:t>de </a:t>
            </a:r>
            <a:r>
              <a:rPr spc="-35"/>
              <a:t>vérifier </a:t>
            </a:r>
            <a:r>
              <a:rPr spc="-80"/>
              <a:t>si </a:t>
            </a:r>
            <a:r>
              <a:rPr spc="45"/>
              <a:t>on </a:t>
            </a:r>
            <a:r>
              <a:rPr spc="305"/>
              <a:t>a </a:t>
            </a:r>
            <a:r>
              <a:rPr spc="35"/>
              <a:t>bien </a:t>
            </a:r>
            <a:r>
              <a:rPr spc="40"/>
              <a:t> </a:t>
            </a:r>
            <a:r>
              <a:rPr spc="55"/>
              <a:t>respecter</a:t>
            </a:r>
            <a:r>
              <a:rPr spc="-114"/>
              <a:t> </a:t>
            </a:r>
            <a:r>
              <a:rPr spc="130"/>
              <a:t>ces</a:t>
            </a:r>
            <a:r>
              <a:rPr spc="-110"/>
              <a:t> </a:t>
            </a:r>
            <a:r>
              <a:rPr spc="-30"/>
              <a:t>règles.</a:t>
            </a:r>
          </a:p>
          <a:p>
            <a:pPr marR="77469" indent="5849620">
              <a:lnSpc>
                <a:spcPts val="2900"/>
              </a:lnSpc>
              <a:spcBef>
                <a:spcPts val="1600"/>
              </a:spcBef>
              <a:defRPr b="1" spc="170" sz="2900">
                <a:solidFill>
                  <a:srgbClr val="BAA083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Action </a:t>
            </a:r>
            <a:r>
              <a:rPr spc="175"/>
              <a:t> </a:t>
            </a:r>
            <a:r>
              <a:rPr spc="180"/>
              <a:t>r</a:t>
            </a:r>
            <a:r>
              <a:rPr spc="120"/>
              <a:t>e</a:t>
            </a:r>
            <a:r>
              <a:t>c</a:t>
            </a:r>
            <a:r>
              <a:rPr spc="130"/>
              <a:t>o</a:t>
            </a:r>
            <a:r>
              <a:rPr spc="290"/>
              <a:t>mm</a:t>
            </a:r>
            <a:r>
              <a:rPr spc="190"/>
              <a:t>an</a:t>
            </a:r>
            <a:r>
              <a:rPr spc="155"/>
              <a:t>d</a:t>
            </a:r>
            <a:r>
              <a:rPr spc="120"/>
              <a:t>é</a:t>
            </a:r>
            <a:r>
              <a:rPr spc="125"/>
              <a:t>e</a:t>
            </a:r>
          </a:p>
          <a:p>
            <a:pPr marR="5080" indent="4565015" algn="ctr">
              <a:lnSpc>
                <a:spcPct val="114599"/>
              </a:lnSpc>
              <a:spcBef>
                <a:spcPts val="1300"/>
              </a:spcBef>
              <a:defRPr spc="100" sz="2400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Changer</a:t>
            </a:r>
            <a:r>
              <a:rPr spc="-145"/>
              <a:t> </a:t>
            </a:r>
            <a:r>
              <a:rPr spc="130"/>
              <a:t>de</a:t>
            </a:r>
            <a:r>
              <a:rPr spc="-145"/>
              <a:t> </a:t>
            </a:r>
            <a:r>
              <a:rPr spc="65"/>
              <a:t>contraste </a:t>
            </a:r>
            <a:r>
              <a:rPr spc="-745"/>
              <a:t> </a:t>
            </a:r>
            <a:r>
              <a:rPr spc="20"/>
              <a:t>pour </a:t>
            </a:r>
            <a:r>
              <a:rPr spc="5"/>
              <a:t>le </a:t>
            </a:r>
            <a:r>
              <a:rPr spc="40"/>
              <a:t>bouton </a:t>
            </a:r>
            <a:r>
              <a:rPr spc="45"/>
              <a:t> </a:t>
            </a:r>
            <a:r>
              <a:rPr spc="110"/>
              <a:t>contact </a:t>
            </a:r>
            <a:r>
              <a:rPr spc="55"/>
              <a:t>et </a:t>
            </a:r>
            <a:r>
              <a:rPr spc="0"/>
              <a:t>les </a:t>
            </a:r>
            <a:r>
              <a:rPr spc="55"/>
              <a:t>icônes </a:t>
            </a:r>
            <a:r>
              <a:rPr spc="60"/>
              <a:t> </a:t>
            </a:r>
            <a:r>
              <a:rPr spc="85"/>
              <a:t>des</a:t>
            </a:r>
            <a:r>
              <a:rPr spc="-114"/>
              <a:t> </a:t>
            </a:r>
            <a:r>
              <a:rPr spc="20"/>
              <a:t>réseaux</a:t>
            </a:r>
            <a:r>
              <a:rPr spc="-110"/>
              <a:t> </a:t>
            </a:r>
            <a:r>
              <a:rPr spc="-30"/>
              <a:t>sociaux.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Capture d’écran 2022-03-30 à 16.28.59.png" descr="Capture d’écran 2022-03-30 à 16.28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49" y="110297"/>
            <a:ext cx="18224501" cy="8902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Capture d’écran 2022-03-30 à 16.28.06.png" descr="Capture d’écran 2022-03-30 à 16.28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187" y="351454"/>
            <a:ext cx="19521639" cy="95840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object 2"/>
          <p:cNvSpPr txBox="1"/>
          <p:nvPr>
            <p:ph type="title"/>
          </p:nvPr>
        </p:nvSpPr>
        <p:spPr>
          <a:xfrm>
            <a:off x="4385495" y="4446439"/>
            <a:ext cx="9517007" cy="2540001"/>
          </a:xfrm>
          <a:prstGeom prst="rect">
            <a:avLst/>
          </a:prstGeom>
        </p:spPr>
        <p:txBody>
          <a:bodyPr/>
          <a:lstStyle/>
          <a:p>
            <a:pPr marL="2003425" marR="5080" indent="-1655445">
              <a:lnSpc>
                <a:spcPts val="9000"/>
              </a:lnSpc>
              <a:spcBef>
                <a:spcPts val="1900"/>
              </a:spcBef>
              <a:defRPr spc="-100"/>
            </a:pPr>
            <a:r>
              <a:t>Merci</a:t>
            </a:r>
            <a:r>
              <a:rPr spc="200"/>
              <a:t> </a:t>
            </a:r>
            <a:r>
              <a:t>pour</a:t>
            </a:r>
            <a:r>
              <a:rPr spc="200"/>
              <a:t> </a:t>
            </a:r>
            <a:r>
              <a:rPr spc="0"/>
              <a:t>votre </a:t>
            </a:r>
            <a:r>
              <a:rPr spc="-2200"/>
              <a:t> </a:t>
            </a:r>
            <a:r>
              <a:rPr spc="0"/>
              <a:t>attention</a:t>
            </a:r>
          </a:p>
        </p:txBody>
      </p:sp>
      <p:pic>
        <p:nvPicPr>
          <p:cNvPr id="378" name="object 3" descr="object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08152" y="636829"/>
            <a:ext cx="3867150" cy="38671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7393" y="1231750"/>
            <a:ext cx="4702805" cy="9055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83" name="object 3" descr="object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82225" y="4901948"/>
            <a:ext cx="4456575" cy="3262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84" name="object 4" descr="object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30289" y="9145185"/>
            <a:ext cx="12523422" cy="1153090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object 5"/>
          <p:cNvSpPr/>
          <p:nvPr/>
        </p:nvSpPr>
        <p:spPr>
          <a:xfrm>
            <a:off x="0" y="1"/>
            <a:ext cx="2777609" cy="2625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601" y="21600"/>
                </a:moveTo>
                <a:lnTo>
                  <a:pt x="8224" y="21594"/>
                </a:lnTo>
                <a:lnTo>
                  <a:pt x="7850" y="21577"/>
                </a:lnTo>
                <a:lnTo>
                  <a:pt x="7479" y="21550"/>
                </a:lnTo>
                <a:lnTo>
                  <a:pt x="7111" y="21511"/>
                </a:lnTo>
                <a:lnTo>
                  <a:pt x="6746" y="21461"/>
                </a:lnTo>
                <a:lnTo>
                  <a:pt x="6384" y="21401"/>
                </a:lnTo>
                <a:lnTo>
                  <a:pt x="6025" y="21330"/>
                </a:lnTo>
                <a:lnTo>
                  <a:pt x="5670" y="21249"/>
                </a:lnTo>
                <a:lnTo>
                  <a:pt x="5319" y="21158"/>
                </a:lnTo>
                <a:lnTo>
                  <a:pt x="4972" y="21057"/>
                </a:lnTo>
                <a:lnTo>
                  <a:pt x="4628" y="20946"/>
                </a:lnTo>
                <a:lnTo>
                  <a:pt x="4289" y="20825"/>
                </a:lnTo>
                <a:lnTo>
                  <a:pt x="3953" y="20695"/>
                </a:lnTo>
                <a:lnTo>
                  <a:pt x="3623" y="20556"/>
                </a:lnTo>
                <a:lnTo>
                  <a:pt x="3296" y="20407"/>
                </a:lnTo>
                <a:lnTo>
                  <a:pt x="2975" y="20249"/>
                </a:lnTo>
                <a:lnTo>
                  <a:pt x="2658" y="20082"/>
                </a:lnTo>
                <a:lnTo>
                  <a:pt x="2346" y="19907"/>
                </a:lnTo>
                <a:lnTo>
                  <a:pt x="2039" y="19722"/>
                </a:lnTo>
                <a:lnTo>
                  <a:pt x="1738" y="19530"/>
                </a:lnTo>
                <a:lnTo>
                  <a:pt x="1442" y="19329"/>
                </a:lnTo>
                <a:lnTo>
                  <a:pt x="1152" y="19120"/>
                </a:lnTo>
                <a:lnTo>
                  <a:pt x="867" y="18903"/>
                </a:lnTo>
                <a:lnTo>
                  <a:pt x="588" y="18678"/>
                </a:lnTo>
                <a:lnTo>
                  <a:pt x="315" y="18445"/>
                </a:lnTo>
                <a:lnTo>
                  <a:pt x="48" y="18205"/>
                </a:lnTo>
                <a:lnTo>
                  <a:pt x="0" y="18159"/>
                </a:lnTo>
                <a:lnTo>
                  <a:pt x="0" y="0"/>
                </a:lnTo>
                <a:lnTo>
                  <a:pt x="19276" y="0"/>
                </a:lnTo>
                <a:lnTo>
                  <a:pt x="19453" y="275"/>
                </a:lnTo>
                <a:lnTo>
                  <a:pt x="19643" y="588"/>
                </a:lnTo>
                <a:lnTo>
                  <a:pt x="19825" y="907"/>
                </a:lnTo>
                <a:lnTo>
                  <a:pt x="19999" y="1231"/>
                </a:lnTo>
                <a:lnTo>
                  <a:pt x="20165" y="1561"/>
                </a:lnTo>
                <a:lnTo>
                  <a:pt x="20323" y="1896"/>
                </a:lnTo>
                <a:lnTo>
                  <a:pt x="20472" y="2237"/>
                </a:lnTo>
                <a:lnTo>
                  <a:pt x="20613" y="2582"/>
                </a:lnTo>
                <a:lnTo>
                  <a:pt x="20745" y="2932"/>
                </a:lnTo>
                <a:lnTo>
                  <a:pt x="20868" y="3286"/>
                </a:lnTo>
                <a:lnTo>
                  <a:pt x="20982" y="3645"/>
                </a:lnTo>
                <a:lnTo>
                  <a:pt x="21087" y="4009"/>
                </a:lnTo>
                <a:lnTo>
                  <a:pt x="21182" y="4376"/>
                </a:lnTo>
                <a:lnTo>
                  <a:pt x="21268" y="4748"/>
                </a:lnTo>
                <a:lnTo>
                  <a:pt x="21345" y="5123"/>
                </a:lnTo>
                <a:lnTo>
                  <a:pt x="21412" y="5503"/>
                </a:lnTo>
                <a:lnTo>
                  <a:pt x="21469" y="5886"/>
                </a:lnTo>
                <a:lnTo>
                  <a:pt x="21516" y="6272"/>
                </a:lnTo>
                <a:lnTo>
                  <a:pt x="21552" y="6661"/>
                </a:lnTo>
                <a:lnTo>
                  <a:pt x="21579" y="7054"/>
                </a:lnTo>
                <a:lnTo>
                  <a:pt x="21595" y="7449"/>
                </a:lnTo>
                <a:lnTo>
                  <a:pt x="21600" y="7848"/>
                </a:lnTo>
                <a:lnTo>
                  <a:pt x="21595" y="8246"/>
                </a:lnTo>
                <a:lnTo>
                  <a:pt x="21579" y="8642"/>
                </a:lnTo>
                <a:lnTo>
                  <a:pt x="21552" y="9034"/>
                </a:lnTo>
                <a:lnTo>
                  <a:pt x="21516" y="9424"/>
                </a:lnTo>
                <a:lnTo>
                  <a:pt x="21469" y="9810"/>
                </a:lnTo>
                <a:lnTo>
                  <a:pt x="21412" y="10193"/>
                </a:lnTo>
                <a:lnTo>
                  <a:pt x="21345" y="10572"/>
                </a:lnTo>
                <a:lnTo>
                  <a:pt x="21268" y="10948"/>
                </a:lnTo>
                <a:lnTo>
                  <a:pt x="21182" y="11319"/>
                </a:lnTo>
                <a:lnTo>
                  <a:pt x="21087" y="11687"/>
                </a:lnTo>
                <a:lnTo>
                  <a:pt x="20982" y="12050"/>
                </a:lnTo>
                <a:lnTo>
                  <a:pt x="20868" y="12410"/>
                </a:lnTo>
                <a:lnTo>
                  <a:pt x="20745" y="12764"/>
                </a:lnTo>
                <a:lnTo>
                  <a:pt x="20613" y="13114"/>
                </a:lnTo>
                <a:lnTo>
                  <a:pt x="20472" y="13459"/>
                </a:lnTo>
                <a:lnTo>
                  <a:pt x="20323" y="13799"/>
                </a:lnTo>
                <a:lnTo>
                  <a:pt x="20165" y="14135"/>
                </a:lnTo>
                <a:lnTo>
                  <a:pt x="19999" y="14464"/>
                </a:lnTo>
                <a:lnTo>
                  <a:pt x="19825" y="14789"/>
                </a:lnTo>
                <a:lnTo>
                  <a:pt x="19643" y="15108"/>
                </a:lnTo>
                <a:lnTo>
                  <a:pt x="19453" y="15421"/>
                </a:lnTo>
                <a:lnTo>
                  <a:pt x="19255" y="15728"/>
                </a:lnTo>
                <a:lnTo>
                  <a:pt x="19050" y="16029"/>
                </a:lnTo>
                <a:lnTo>
                  <a:pt x="18838" y="16325"/>
                </a:lnTo>
                <a:lnTo>
                  <a:pt x="18618" y="16613"/>
                </a:lnTo>
                <a:lnTo>
                  <a:pt x="18391" y="16896"/>
                </a:lnTo>
                <a:lnTo>
                  <a:pt x="18156" y="17171"/>
                </a:lnTo>
                <a:lnTo>
                  <a:pt x="17916" y="17440"/>
                </a:lnTo>
                <a:lnTo>
                  <a:pt x="17668" y="17702"/>
                </a:lnTo>
                <a:lnTo>
                  <a:pt x="17414" y="17957"/>
                </a:lnTo>
                <a:lnTo>
                  <a:pt x="17153" y="18205"/>
                </a:lnTo>
                <a:lnTo>
                  <a:pt x="16886" y="18445"/>
                </a:lnTo>
                <a:lnTo>
                  <a:pt x="16613" y="18678"/>
                </a:lnTo>
                <a:lnTo>
                  <a:pt x="16334" y="18903"/>
                </a:lnTo>
                <a:lnTo>
                  <a:pt x="16050" y="19120"/>
                </a:lnTo>
                <a:lnTo>
                  <a:pt x="15759" y="19329"/>
                </a:lnTo>
                <a:lnTo>
                  <a:pt x="15463" y="19530"/>
                </a:lnTo>
                <a:lnTo>
                  <a:pt x="15162" y="19722"/>
                </a:lnTo>
                <a:lnTo>
                  <a:pt x="14855" y="19907"/>
                </a:lnTo>
                <a:lnTo>
                  <a:pt x="14543" y="20082"/>
                </a:lnTo>
                <a:lnTo>
                  <a:pt x="14226" y="20249"/>
                </a:lnTo>
                <a:lnTo>
                  <a:pt x="13905" y="20407"/>
                </a:lnTo>
                <a:lnTo>
                  <a:pt x="13579" y="20556"/>
                </a:lnTo>
                <a:lnTo>
                  <a:pt x="13248" y="20695"/>
                </a:lnTo>
                <a:lnTo>
                  <a:pt x="12913" y="20825"/>
                </a:lnTo>
                <a:lnTo>
                  <a:pt x="12573" y="20946"/>
                </a:lnTo>
                <a:lnTo>
                  <a:pt x="12230" y="21057"/>
                </a:lnTo>
                <a:lnTo>
                  <a:pt x="11882" y="21158"/>
                </a:lnTo>
                <a:lnTo>
                  <a:pt x="11531" y="21249"/>
                </a:lnTo>
                <a:lnTo>
                  <a:pt x="11176" y="21330"/>
                </a:lnTo>
                <a:lnTo>
                  <a:pt x="10817" y="21401"/>
                </a:lnTo>
                <a:lnTo>
                  <a:pt x="10455" y="21461"/>
                </a:lnTo>
                <a:lnTo>
                  <a:pt x="10090" y="21511"/>
                </a:lnTo>
                <a:lnTo>
                  <a:pt x="9722" y="21550"/>
                </a:lnTo>
                <a:lnTo>
                  <a:pt x="9351" y="21577"/>
                </a:lnTo>
                <a:lnTo>
                  <a:pt x="8977" y="21594"/>
                </a:lnTo>
                <a:lnTo>
                  <a:pt x="8601" y="21600"/>
                </a:lnTo>
                <a:close/>
              </a:path>
            </a:pathLst>
          </a:custGeom>
          <a:solidFill>
            <a:srgbClr val="F5F5F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6" name="object 6"/>
          <p:cNvSpPr/>
          <p:nvPr/>
        </p:nvSpPr>
        <p:spPr>
          <a:xfrm>
            <a:off x="1570158" y="4383528"/>
            <a:ext cx="2610069" cy="121776"/>
          </a:xfrm>
          <a:prstGeom prst="rect">
            <a:avLst/>
          </a:prstGeom>
          <a:solidFill>
            <a:srgbClr val="BAA08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7" name="object 7"/>
          <p:cNvSpPr/>
          <p:nvPr/>
        </p:nvSpPr>
        <p:spPr>
          <a:xfrm>
            <a:off x="6269416" y="4383528"/>
            <a:ext cx="2610069" cy="121776"/>
          </a:xfrm>
          <a:prstGeom prst="rect">
            <a:avLst/>
          </a:prstGeom>
          <a:solidFill>
            <a:srgbClr val="BAA08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8" name="object 8"/>
          <p:cNvSpPr/>
          <p:nvPr/>
        </p:nvSpPr>
        <p:spPr>
          <a:xfrm>
            <a:off x="11228316" y="4383528"/>
            <a:ext cx="2610069" cy="121776"/>
          </a:xfrm>
          <a:prstGeom prst="rect">
            <a:avLst/>
          </a:prstGeom>
          <a:solidFill>
            <a:srgbClr val="BAA08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89" name="object 9" descr="object 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29661" y="86061"/>
            <a:ext cx="2143125" cy="2143125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object 10"/>
          <p:cNvSpPr txBox="1"/>
          <p:nvPr/>
        </p:nvSpPr>
        <p:spPr>
          <a:xfrm>
            <a:off x="1691662" y="3049029"/>
            <a:ext cx="2369186" cy="947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38429" marR="5080" indent="-126364">
              <a:lnSpc>
                <a:spcPts val="3700"/>
              </a:lnSpc>
              <a:spcBef>
                <a:spcPts val="800"/>
              </a:spcBef>
              <a:defRPr b="1" spc="95" sz="3700">
                <a:solidFill>
                  <a:srgbClr val="535353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P</a:t>
            </a:r>
            <a:r>
              <a:rPr spc="229"/>
              <a:t>r</a:t>
            </a:r>
            <a:r>
              <a:rPr spc="165"/>
              <a:t>o</a:t>
            </a:r>
            <a:r>
              <a:rPr spc="220"/>
              <a:t>b</a:t>
            </a:r>
            <a:r>
              <a:rPr spc="165"/>
              <a:t>l</a:t>
            </a:r>
            <a:r>
              <a:rPr spc="149"/>
              <a:t>è</a:t>
            </a:r>
            <a:r>
              <a:rPr spc="365"/>
              <a:t>m</a:t>
            </a:r>
            <a:r>
              <a:t>e  </a:t>
            </a:r>
            <a:r>
              <a:rPr spc="180"/>
              <a:t>identifié</a:t>
            </a:r>
          </a:p>
        </p:txBody>
      </p:sp>
      <p:sp>
        <p:nvSpPr>
          <p:cNvPr id="91" name="object 11"/>
          <p:cNvSpPr txBox="1"/>
          <p:nvPr>
            <p:ph type="title"/>
          </p:nvPr>
        </p:nvSpPr>
        <p:spPr>
          <a:xfrm>
            <a:off x="6012739" y="2991879"/>
            <a:ext cx="3125471" cy="1075691"/>
          </a:xfrm>
          <a:prstGeom prst="rect">
            <a:avLst/>
          </a:prstGeom>
        </p:spPr>
        <p:txBody>
          <a:bodyPr/>
          <a:lstStyle/>
          <a:p>
            <a:pPr marR="5080" indent="173354">
              <a:lnSpc>
                <a:spcPts val="3700"/>
              </a:lnSpc>
              <a:spcBef>
                <a:spcPts val="800"/>
              </a:spcBef>
              <a:defRPr spc="200" sz="3700">
                <a:solidFill>
                  <a:srgbClr val="535353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Explication  du</a:t>
            </a:r>
            <a:r>
              <a:rPr spc="0"/>
              <a:t> </a:t>
            </a:r>
            <a:r>
              <a:t>problème</a:t>
            </a:r>
          </a:p>
        </p:txBody>
      </p:sp>
      <p:sp>
        <p:nvSpPr>
          <p:cNvPr id="92" name="object 12"/>
          <p:cNvSpPr txBox="1"/>
          <p:nvPr/>
        </p:nvSpPr>
        <p:spPr>
          <a:xfrm>
            <a:off x="10643210" y="2991879"/>
            <a:ext cx="3782696" cy="947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716280" marR="5080" indent="-704215">
              <a:lnSpc>
                <a:spcPts val="3700"/>
              </a:lnSpc>
              <a:spcBef>
                <a:spcPts val="800"/>
              </a:spcBef>
              <a:defRPr b="1" spc="175" sz="3700">
                <a:solidFill>
                  <a:srgbClr val="535353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Bonne</a:t>
            </a:r>
            <a:r>
              <a:rPr spc="104"/>
              <a:t> </a:t>
            </a:r>
            <a:r>
              <a:rPr spc="195"/>
              <a:t>pratique </a:t>
            </a:r>
            <a:r>
              <a:rPr spc="-810"/>
              <a:t> </a:t>
            </a:r>
            <a:r>
              <a:rPr spc="245"/>
              <a:t>à</a:t>
            </a:r>
            <a:r>
              <a:rPr spc="135"/>
              <a:t> </a:t>
            </a:r>
            <a:r>
              <a:rPr spc="190"/>
              <a:t>adopter</a:t>
            </a:r>
          </a:p>
        </p:txBody>
      </p:sp>
      <p:sp>
        <p:nvSpPr>
          <p:cNvPr id="93" name="object 13"/>
          <p:cNvSpPr txBox="1"/>
          <p:nvPr/>
        </p:nvSpPr>
        <p:spPr>
          <a:xfrm>
            <a:off x="1678065" y="5338495"/>
            <a:ext cx="2396490" cy="240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spcBef>
                <a:spcPts val="500"/>
              </a:spcBef>
              <a:defRPr spc="55" sz="2600">
                <a:solidFill>
                  <a:srgbClr val="09202E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Dans</a:t>
            </a:r>
            <a:r>
              <a:rPr spc="-135"/>
              <a:t> </a:t>
            </a:r>
            <a:r>
              <a:rPr spc="75"/>
              <a:t>la</a:t>
            </a:r>
            <a:r>
              <a:rPr spc="-135"/>
              <a:t> </a:t>
            </a:r>
            <a:r>
              <a:rPr spc="40"/>
              <a:t>balise</a:t>
            </a:r>
          </a:p>
          <a:p>
            <a:pPr marL="635" marR="5080" indent="11429" algn="ctr">
              <a:lnSpc>
                <a:spcPct val="115399"/>
              </a:lnSpc>
              <a:defRPr spc="-764" sz="2600">
                <a:solidFill>
                  <a:srgbClr val="09202E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&lt;</a:t>
            </a:r>
            <a:r>
              <a:rPr spc="-55"/>
              <a:t>t</a:t>
            </a:r>
            <a:r>
              <a:rPr spc="-164"/>
              <a:t>i</a:t>
            </a:r>
            <a:r>
              <a:rPr spc="-55"/>
              <a:t>t</a:t>
            </a:r>
            <a:r>
              <a:rPr spc="-164"/>
              <a:t>l</a:t>
            </a:r>
            <a:r>
              <a:rPr spc="160"/>
              <a:t>e</a:t>
            </a:r>
            <a:r>
              <a:rPr spc="-790"/>
              <a:t>&gt;</a:t>
            </a:r>
            <a:r>
              <a:rPr spc="-114"/>
              <a:t> </a:t>
            </a:r>
            <a:r>
              <a:rPr spc="110"/>
              <a:t>d</a:t>
            </a:r>
            <a:r>
              <a:rPr spc="164"/>
              <a:t>e</a:t>
            </a:r>
            <a:r>
              <a:rPr spc="-114"/>
              <a:t> </a:t>
            </a:r>
            <a:r>
              <a:rPr spc="25"/>
              <a:t>n</a:t>
            </a:r>
            <a:r>
              <a:rPr spc="65"/>
              <a:t>o</a:t>
            </a:r>
            <a:r>
              <a:rPr spc="0"/>
              <a:t>s  </a:t>
            </a:r>
            <a:r>
              <a:rPr spc="-25"/>
              <a:t>deux </a:t>
            </a:r>
            <a:r>
              <a:rPr spc="55"/>
              <a:t>pages, y </a:t>
            </a:r>
            <a:r>
              <a:rPr spc="-810"/>
              <a:t> </a:t>
            </a:r>
            <a:r>
              <a:rPr spc="-15"/>
              <a:t>figure </a:t>
            </a:r>
            <a:r>
              <a:rPr spc="90"/>
              <a:t>des </a:t>
            </a:r>
            <a:r>
              <a:rPr spc="94"/>
              <a:t> </a:t>
            </a:r>
            <a:r>
              <a:rPr spc="110"/>
              <a:t>mauvais</a:t>
            </a:r>
            <a:r>
              <a:rPr spc="-180"/>
              <a:t> </a:t>
            </a:r>
            <a:r>
              <a:rPr spc="-85"/>
              <a:t>titres.</a:t>
            </a:r>
          </a:p>
        </p:txBody>
      </p:sp>
      <p:sp>
        <p:nvSpPr>
          <p:cNvPr id="94" name="object 14"/>
          <p:cNvSpPr txBox="1"/>
          <p:nvPr/>
        </p:nvSpPr>
        <p:spPr>
          <a:xfrm>
            <a:off x="4794163" y="4835952"/>
            <a:ext cx="5319396" cy="5028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635" marR="5080" indent="11429" algn="ctr">
              <a:lnSpc>
                <a:spcPct val="115399"/>
              </a:lnSpc>
              <a:spcBef>
                <a:spcPts val="100"/>
              </a:spcBef>
              <a:defRPr spc="-40" sz="2600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En</a:t>
            </a:r>
            <a:r>
              <a:rPr spc="130"/>
              <a:t> </a:t>
            </a:r>
            <a:r>
              <a:rPr spc="15"/>
              <a:t>inscrivant</a:t>
            </a:r>
            <a:r>
              <a:rPr spc="135"/>
              <a:t> </a:t>
            </a:r>
            <a:r>
              <a:rPr spc="90"/>
              <a:t>des</a:t>
            </a:r>
            <a:r>
              <a:rPr spc="130"/>
              <a:t> </a:t>
            </a:r>
            <a:r>
              <a:t>titres </a:t>
            </a:r>
            <a:r>
              <a:rPr spc="-35"/>
              <a:t> </a:t>
            </a:r>
            <a:r>
              <a:rPr spc="30"/>
              <a:t>incorrects </a:t>
            </a:r>
            <a:r>
              <a:rPr spc="45"/>
              <a:t>ou </a:t>
            </a:r>
            <a:r>
              <a:rPr spc="35"/>
              <a:t>incohérents </a:t>
            </a:r>
            <a:r>
              <a:rPr spc="110"/>
              <a:t>dans </a:t>
            </a:r>
            <a:r>
              <a:rPr spc="114"/>
              <a:t> </a:t>
            </a:r>
            <a:r>
              <a:rPr spc="94"/>
              <a:t>cette </a:t>
            </a:r>
            <a:r>
              <a:rPr spc="-20"/>
              <a:t>balise, </a:t>
            </a:r>
            <a:r>
              <a:rPr spc="15"/>
              <a:t>notre </a:t>
            </a:r>
            <a:r>
              <a:rPr spc="20"/>
              <a:t> </a:t>
            </a:r>
            <a:r>
              <a:rPr spc="70"/>
              <a:t>référencement</a:t>
            </a:r>
            <a:r>
              <a:rPr spc="-125"/>
              <a:t> </a:t>
            </a:r>
            <a:r>
              <a:rPr spc="94"/>
              <a:t>en</a:t>
            </a:r>
            <a:r>
              <a:rPr spc="-125"/>
              <a:t> </a:t>
            </a:r>
            <a:r>
              <a:rPr spc="85"/>
              <a:t>sera</a:t>
            </a:r>
            <a:r>
              <a:rPr spc="-120"/>
              <a:t> </a:t>
            </a:r>
            <a:r>
              <a:rPr spc="60"/>
              <a:t>impacté.</a:t>
            </a:r>
          </a:p>
          <a:p>
            <a:pPr marR="99694" indent="107314" algn="ctr">
              <a:lnSpc>
                <a:spcPct val="115399"/>
              </a:lnSpc>
              <a:defRPr spc="-65" sz="2600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Elle</a:t>
            </a:r>
            <a:r>
              <a:rPr spc="-125"/>
              <a:t> </a:t>
            </a:r>
            <a:r>
              <a:rPr spc="315"/>
              <a:t>a</a:t>
            </a:r>
            <a:r>
              <a:rPr spc="-125"/>
              <a:t> </a:t>
            </a:r>
            <a:r>
              <a:rPr spc="25"/>
              <a:t>un</a:t>
            </a:r>
            <a:r>
              <a:rPr spc="-125"/>
              <a:t> </a:t>
            </a:r>
            <a:r>
              <a:rPr spc="-15"/>
              <a:t>rôle</a:t>
            </a:r>
            <a:r>
              <a:rPr spc="-125"/>
              <a:t> </a:t>
            </a:r>
            <a:r>
              <a:rPr spc="140"/>
              <a:t>de</a:t>
            </a:r>
            <a:r>
              <a:rPr spc="-125"/>
              <a:t> </a:t>
            </a:r>
            <a:r>
              <a:rPr spc="70"/>
              <a:t>référencement </a:t>
            </a:r>
            <a:r>
              <a:rPr spc="-810"/>
              <a:t> </a:t>
            </a:r>
            <a:r>
              <a:rPr spc="25"/>
              <a:t>naturel </a:t>
            </a:r>
            <a:r>
              <a:rPr spc="55"/>
              <a:t>et </a:t>
            </a:r>
            <a:r>
              <a:rPr spc="30"/>
              <a:t>indiquera </a:t>
            </a:r>
            <a:r>
              <a:rPr spc="-20"/>
              <a:t>aux </a:t>
            </a:r>
            <a:r>
              <a:rPr spc="-15"/>
              <a:t> </a:t>
            </a:r>
            <a:r>
              <a:rPr spc="-20"/>
              <a:t>utilisateurs </a:t>
            </a:r>
            <a:r>
              <a:rPr spc="0"/>
              <a:t>ainsi </a:t>
            </a:r>
            <a:r>
              <a:rPr spc="-40"/>
              <a:t>qu’aux </a:t>
            </a:r>
            <a:r>
              <a:rPr spc="-35"/>
              <a:t> </a:t>
            </a:r>
            <a:r>
              <a:rPr spc="25"/>
              <a:t>navigateurs, </a:t>
            </a:r>
            <a:r>
              <a:rPr spc="0"/>
              <a:t>les </a:t>
            </a:r>
            <a:r>
              <a:rPr spc="-10"/>
              <a:t>sujets </a:t>
            </a:r>
            <a:r>
              <a:rPr spc="100"/>
              <a:t>que </a:t>
            </a:r>
            <a:r>
              <a:rPr spc="104"/>
              <a:t> </a:t>
            </a:r>
            <a:r>
              <a:rPr spc="45"/>
              <a:t>contiennent</a:t>
            </a:r>
            <a:r>
              <a:rPr spc="-125"/>
              <a:t> </a:t>
            </a:r>
            <a:r>
              <a:rPr spc="94"/>
              <a:t>cette</a:t>
            </a:r>
            <a:r>
              <a:rPr spc="-125"/>
              <a:t> </a:t>
            </a:r>
            <a:r>
              <a:rPr spc="180"/>
              <a:t>page</a:t>
            </a:r>
            <a:r>
              <a:rPr spc="-120"/>
              <a:t> </a:t>
            </a:r>
            <a:r>
              <a:rPr spc="5"/>
              <a:t>web.</a:t>
            </a:r>
          </a:p>
        </p:txBody>
      </p:sp>
      <p:sp>
        <p:nvSpPr>
          <p:cNvPr id="95" name="object 15"/>
          <p:cNvSpPr txBox="1"/>
          <p:nvPr/>
        </p:nvSpPr>
        <p:spPr>
          <a:xfrm>
            <a:off x="10679255" y="5567090"/>
            <a:ext cx="3512821" cy="1963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635" marR="5080" indent="11429" algn="ctr">
              <a:lnSpc>
                <a:spcPct val="115399"/>
              </a:lnSpc>
              <a:spcBef>
                <a:spcPts val="100"/>
              </a:spcBef>
              <a:defRPr spc="-65" sz="2600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Elle </a:t>
            </a:r>
            <a:r>
              <a:rPr spc="-10"/>
              <a:t>doit </a:t>
            </a:r>
            <a:r>
              <a:rPr spc="25"/>
              <a:t>contenir </a:t>
            </a:r>
            <a:r>
              <a:rPr spc="-30"/>
              <a:t>65 </a:t>
            </a:r>
            <a:r>
              <a:rPr spc="-25"/>
              <a:t> </a:t>
            </a:r>
            <a:r>
              <a:rPr spc="114"/>
              <a:t>caractères</a:t>
            </a:r>
            <a:r>
              <a:rPr spc="-150"/>
              <a:t> </a:t>
            </a:r>
            <a:r>
              <a:rPr spc="-60"/>
              <a:t>max,</a:t>
            </a:r>
            <a:r>
              <a:rPr spc="-145"/>
              <a:t> </a:t>
            </a:r>
            <a:r>
              <a:rPr spc="0"/>
              <a:t>ainsi </a:t>
            </a:r>
            <a:r>
              <a:rPr spc="-805"/>
              <a:t> </a:t>
            </a:r>
            <a:r>
              <a:rPr spc="100"/>
              <a:t>que </a:t>
            </a:r>
            <a:r>
              <a:rPr spc="30"/>
              <a:t>son </a:t>
            </a:r>
            <a:r>
              <a:rPr spc="45"/>
              <a:t>mot-clè </a:t>
            </a:r>
            <a:r>
              <a:rPr spc="50"/>
              <a:t> </a:t>
            </a:r>
            <a:r>
              <a:rPr spc="-15"/>
              <a:t>principal.</a:t>
            </a:r>
          </a:p>
        </p:txBody>
      </p:sp>
      <p:sp>
        <p:nvSpPr>
          <p:cNvPr id="96" name="object 16"/>
          <p:cNvSpPr txBox="1"/>
          <p:nvPr/>
        </p:nvSpPr>
        <p:spPr>
          <a:xfrm>
            <a:off x="12050386" y="679847"/>
            <a:ext cx="5941696" cy="857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091054" marR="5080" indent="-2078989">
              <a:lnSpc>
                <a:spcPct val="114599"/>
              </a:lnSpc>
              <a:spcBef>
                <a:spcPts val="100"/>
              </a:spcBef>
              <a:defRPr spc="-10" sz="2400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u="sng">
                <a:uFill>
                  <a:solidFill>
                    <a:srgbClr val="000000"/>
                  </a:solidFill>
                </a:uFill>
                <a:hlinkClick r:id="rId6" invalidUrl="" action="" tgtFrame="" tooltip="" history="1" highlightClick="0" endSnd="0"/>
              </a:rPr>
              <a:t>https://smartkeyword.io/seo-on-page- </a:t>
            </a:r>
            <a:r>
              <a:rPr spc="-745" u="sng">
                <a:uFill>
                  <a:solidFill>
                    <a:srgbClr val="000000"/>
                  </a:solidFill>
                </a:uFill>
                <a:hlinkClick r:id="rId6" invalidUrl="" action="" tgtFrame="" tooltip="" history="1" highlightClick="0" endSnd="0"/>
              </a:rPr>
              <a:t> </a:t>
            </a:r>
            <a:r>
              <a:rPr spc="-25" u="sng">
                <a:uFill>
                  <a:solidFill>
                    <a:srgbClr val="000000"/>
                  </a:solidFill>
                </a:uFill>
                <a:hlinkClick r:id="rId6" invalidUrl="" action="" tgtFrame="" tooltip="" history="1" highlightClick="0" endSnd="0"/>
              </a:rPr>
              <a:t>balise-title/</a:t>
            </a:r>
          </a:p>
        </p:txBody>
      </p:sp>
      <p:sp>
        <p:nvSpPr>
          <p:cNvPr id="97" name="object 17"/>
          <p:cNvSpPr txBox="1"/>
          <p:nvPr/>
        </p:nvSpPr>
        <p:spPr>
          <a:xfrm>
            <a:off x="14531443" y="4576979"/>
            <a:ext cx="3458846" cy="5521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634" marR="309879" indent="405764" algn="ctr">
              <a:lnSpc>
                <a:spcPts val="2900"/>
              </a:lnSpc>
              <a:spcBef>
                <a:spcPts val="700"/>
              </a:spcBef>
              <a:defRPr b="1" spc="170" sz="2900">
                <a:solidFill>
                  <a:srgbClr val="BAA083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Action </a:t>
            </a:r>
            <a:r>
              <a:rPr spc="175"/>
              <a:t> </a:t>
            </a:r>
            <a:r>
              <a:rPr spc="180"/>
              <a:t>r</a:t>
            </a:r>
            <a:r>
              <a:rPr spc="120"/>
              <a:t>e</a:t>
            </a:r>
            <a:r>
              <a:t>c</a:t>
            </a:r>
            <a:r>
              <a:rPr spc="130"/>
              <a:t>o</a:t>
            </a:r>
            <a:r>
              <a:rPr spc="290"/>
              <a:t>mm</a:t>
            </a:r>
            <a:r>
              <a:rPr spc="190"/>
              <a:t>an</a:t>
            </a:r>
            <a:r>
              <a:rPr spc="155"/>
              <a:t>d</a:t>
            </a:r>
            <a:r>
              <a:rPr spc="120"/>
              <a:t>é</a:t>
            </a:r>
            <a:r>
              <a:rPr spc="125"/>
              <a:t>e</a:t>
            </a:r>
          </a:p>
          <a:p>
            <a:pPr marR="24129" indent="31750" algn="ctr">
              <a:lnSpc>
                <a:spcPct val="114599"/>
              </a:lnSpc>
              <a:spcBef>
                <a:spcPts val="1300"/>
              </a:spcBef>
              <a:defRPr sz="2400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Indiquer</a:t>
            </a:r>
            <a:r>
              <a:rPr spc="-114"/>
              <a:t> </a:t>
            </a:r>
            <a:r>
              <a:t>les</a:t>
            </a:r>
            <a:r>
              <a:rPr spc="-114"/>
              <a:t> </a:t>
            </a:r>
            <a:r>
              <a:rPr spc="50"/>
              <a:t>bons</a:t>
            </a:r>
            <a:r>
              <a:rPr spc="-110"/>
              <a:t> </a:t>
            </a:r>
            <a:r>
              <a:rPr spc="-35"/>
              <a:t>titres </a:t>
            </a:r>
            <a:r>
              <a:rPr spc="-745"/>
              <a:t> </a:t>
            </a:r>
            <a:r>
              <a:rPr spc="20"/>
              <a:t>pour</a:t>
            </a:r>
            <a:r>
              <a:rPr spc="-125"/>
              <a:t> </a:t>
            </a:r>
            <a:r>
              <a:rPr spc="15"/>
              <a:t>notre</a:t>
            </a:r>
            <a:r>
              <a:rPr spc="-120"/>
              <a:t> </a:t>
            </a:r>
            <a:r>
              <a:rPr spc="170"/>
              <a:t>page</a:t>
            </a:r>
            <a:r>
              <a:rPr spc="-120"/>
              <a:t> </a:t>
            </a:r>
            <a:r>
              <a:rPr spc="-45"/>
              <a:t>index </a:t>
            </a:r>
            <a:r>
              <a:rPr spc="-745"/>
              <a:t> </a:t>
            </a:r>
            <a:r>
              <a:rPr spc="55"/>
              <a:t>et </a:t>
            </a:r>
            <a:r>
              <a:rPr spc="20"/>
              <a:t>pour </a:t>
            </a:r>
            <a:r>
              <a:rPr spc="15"/>
              <a:t>notre </a:t>
            </a:r>
            <a:r>
              <a:rPr spc="30"/>
              <a:t>page2, </a:t>
            </a:r>
            <a:r>
              <a:rPr spc="35"/>
              <a:t> </a:t>
            </a:r>
            <a:r>
              <a:rPr spc="90"/>
              <a:t>en </a:t>
            </a:r>
            <a:r>
              <a:rPr spc="20"/>
              <a:t>inscrivant </a:t>
            </a:r>
            <a:r>
              <a:rPr spc="-15"/>
              <a:t>leurs </a:t>
            </a:r>
            <a:r>
              <a:rPr spc="-10"/>
              <a:t> </a:t>
            </a:r>
            <a:r>
              <a:rPr spc="35"/>
              <a:t>mots-clés </a:t>
            </a:r>
            <a:r>
              <a:rPr spc="-25"/>
              <a:t>principaux: </a:t>
            </a:r>
            <a:r>
              <a:rPr spc="-20"/>
              <a:t> </a:t>
            </a:r>
            <a:r>
              <a:rPr spc="-50">
                <a:solidFill>
                  <a:srgbClr val="5399B5"/>
                </a:solidFill>
              </a:rPr>
              <a:t>index.html</a:t>
            </a:r>
            <a:r>
              <a:rPr spc="-110">
                <a:solidFill>
                  <a:srgbClr val="5399B5"/>
                </a:solidFill>
              </a:rPr>
              <a:t> </a:t>
            </a:r>
            <a:r>
              <a:rPr spc="-290">
                <a:solidFill>
                  <a:srgbClr val="5399B5"/>
                </a:solidFill>
              </a:rPr>
              <a:t>=</a:t>
            </a:r>
          </a:p>
          <a:p>
            <a:pPr marR="5080" indent="12064" algn="ctr">
              <a:lnSpc>
                <a:spcPct val="114599"/>
              </a:lnSpc>
              <a:defRPr spc="-700" sz="2400">
                <a:solidFill>
                  <a:srgbClr val="5399B5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&lt;</a:t>
            </a:r>
            <a:r>
              <a:rPr spc="-45"/>
              <a:t>t</a:t>
            </a:r>
            <a:r>
              <a:rPr spc="-145"/>
              <a:t>i</a:t>
            </a:r>
            <a:r>
              <a:rPr spc="-45"/>
              <a:t>t</a:t>
            </a:r>
            <a:r>
              <a:rPr spc="-145"/>
              <a:t>l</a:t>
            </a:r>
            <a:r>
              <a:rPr spc="155"/>
              <a:t>e</a:t>
            </a:r>
            <a:r>
              <a:rPr spc="-730"/>
              <a:t>&gt;</a:t>
            </a:r>
            <a:r>
              <a:rPr spc="-95"/>
              <a:t>A</a:t>
            </a:r>
            <a:r>
              <a:rPr spc="240"/>
              <a:t>cc</a:t>
            </a:r>
            <a:r>
              <a:rPr spc="155"/>
              <a:t>e</a:t>
            </a:r>
            <a:r>
              <a:rPr spc="25"/>
              <a:t>u</a:t>
            </a:r>
            <a:r>
              <a:rPr spc="-145"/>
              <a:t>il</a:t>
            </a:r>
            <a:r>
              <a:rPr spc="-104"/>
              <a:t> </a:t>
            </a:r>
            <a:r>
              <a:rPr spc="-145"/>
              <a:t>-</a:t>
            </a:r>
            <a:r>
              <a:rPr spc="-104"/>
              <a:t> </a:t>
            </a:r>
            <a:r>
              <a:rPr spc="-95"/>
              <a:t>A</a:t>
            </a:r>
            <a:r>
              <a:rPr spc="120"/>
              <a:t>g</a:t>
            </a:r>
            <a:r>
              <a:rPr spc="155"/>
              <a:t>e</a:t>
            </a:r>
            <a:r>
              <a:rPr spc="25"/>
              <a:t>n</a:t>
            </a:r>
            <a:r>
              <a:rPr spc="240"/>
              <a:t>c</a:t>
            </a:r>
            <a:r>
              <a:rPr spc="110"/>
              <a:t>e  </a:t>
            </a:r>
            <a:r>
              <a:rPr spc="120"/>
              <a:t>web </a:t>
            </a:r>
            <a:r>
              <a:rPr spc="-110"/>
              <a:t>design&lt;/tittle&gt; </a:t>
            </a:r>
            <a:r>
              <a:rPr spc="-104"/>
              <a:t> </a:t>
            </a:r>
            <a:r>
              <a:rPr spc="25"/>
              <a:t>page2.html</a:t>
            </a:r>
            <a:r>
              <a:rPr spc="-110"/>
              <a:t> </a:t>
            </a:r>
            <a:r>
              <a:rPr spc="-290"/>
              <a:t>=</a:t>
            </a:r>
          </a:p>
          <a:p>
            <a:pPr marR="159385" algn="ctr">
              <a:spcBef>
                <a:spcPts val="400"/>
              </a:spcBef>
              <a:defRPr spc="-130" sz="2400">
                <a:solidFill>
                  <a:srgbClr val="5399B5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&lt;title&gt;Contact&lt;/title&gt;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7747" y="1351342"/>
            <a:ext cx="4809052" cy="80979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object 3" descr="object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24283" y="4523035"/>
            <a:ext cx="5484483" cy="4121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object 4" descr="object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30288" y="9145185"/>
            <a:ext cx="12523425" cy="1153090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object 5"/>
          <p:cNvSpPr/>
          <p:nvPr/>
        </p:nvSpPr>
        <p:spPr>
          <a:xfrm>
            <a:off x="0" y="0"/>
            <a:ext cx="2777609" cy="2625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601" y="21600"/>
                </a:moveTo>
                <a:lnTo>
                  <a:pt x="8224" y="21594"/>
                </a:lnTo>
                <a:lnTo>
                  <a:pt x="7850" y="21577"/>
                </a:lnTo>
                <a:lnTo>
                  <a:pt x="7479" y="21550"/>
                </a:lnTo>
                <a:lnTo>
                  <a:pt x="7111" y="21511"/>
                </a:lnTo>
                <a:lnTo>
                  <a:pt x="6746" y="21461"/>
                </a:lnTo>
                <a:lnTo>
                  <a:pt x="6384" y="21401"/>
                </a:lnTo>
                <a:lnTo>
                  <a:pt x="6025" y="21330"/>
                </a:lnTo>
                <a:lnTo>
                  <a:pt x="5670" y="21249"/>
                </a:lnTo>
                <a:lnTo>
                  <a:pt x="5319" y="21158"/>
                </a:lnTo>
                <a:lnTo>
                  <a:pt x="4972" y="21057"/>
                </a:lnTo>
                <a:lnTo>
                  <a:pt x="4628" y="20946"/>
                </a:lnTo>
                <a:lnTo>
                  <a:pt x="4289" y="20825"/>
                </a:lnTo>
                <a:lnTo>
                  <a:pt x="3953" y="20695"/>
                </a:lnTo>
                <a:lnTo>
                  <a:pt x="3623" y="20556"/>
                </a:lnTo>
                <a:lnTo>
                  <a:pt x="3296" y="20407"/>
                </a:lnTo>
                <a:lnTo>
                  <a:pt x="2975" y="20249"/>
                </a:lnTo>
                <a:lnTo>
                  <a:pt x="2658" y="20082"/>
                </a:lnTo>
                <a:lnTo>
                  <a:pt x="2346" y="19907"/>
                </a:lnTo>
                <a:lnTo>
                  <a:pt x="2039" y="19722"/>
                </a:lnTo>
                <a:lnTo>
                  <a:pt x="1738" y="19530"/>
                </a:lnTo>
                <a:lnTo>
                  <a:pt x="1442" y="19329"/>
                </a:lnTo>
                <a:lnTo>
                  <a:pt x="1152" y="19120"/>
                </a:lnTo>
                <a:lnTo>
                  <a:pt x="867" y="18903"/>
                </a:lnTo>
                <a:lnTo>
                  <a:pt x="588" y="18678"/>
                </a:lnTo>
                <a:lnTo>
                  <a:pt x="315" y="18445"/>
                </a:lnTo>
                <a:lnTo>
                  <a:pt x="48" y="18205"/>
                </a:lnTo>
                <a:lnTo>
                  <a:pt x="0" y="18159"/>
                </a:lnTo>
                <a:lnTo>
                  <a:pt x="0" y="0"/>
                </a:lnTo>
                <a:lnTo>
                  <a:pt x="19276" y="0"/>
                </a:lnTo>
                <a:lnTo>
                  <a:pt x="19453" y="275"/>
                </a:lnTo>
                <a:lnTo>
                  <a:pt x="19643" y="588"/>
                </a:lnTo>
                <a:lnTo>
                  <a:pt x="19825" y="907"/>
                </a:lnTo>
                <a:lnTo>
                  <a:pt x="19999" y="1231"/>
                </a:lnTo>
                <a:lnTo>
                  <a:pt x="20165" y="1561"/>
                </a:lnTo>
                <a:lnTo>
                  <a:pt x="20323" y="1896"/>
                </a:lnTo>
                <a:lnTo>
                  <a:pt x="20472" y="2236"/>
                </a:lnTo>
                <a:lnTo>
                  <a:pt x="20613" y="2582"/>
                </a:lnTo>
                <a:lnTo>
                  <a:pt x="20745" y="2932"/>
                </a:lnTo>
                <a:lnTo>
                  <a:pt x="20868" y="3286"/>
                </a:lnTo>
                <a:lnTo>
                  <a:pt x="20982" y="3645"/>
                </a:lnTo>
                <a:lnTo>
                  <a:pt x="21087" y="4009"/>
                </a:lnTo>
                <a:lnTo>
                  <a:pt x="21182" y="4376"/>
                </a:lnTo>
                <a:lnTo>
                  <a:pt x="21268" y="4748"/>
                </a:lnTo>
                <a:lnTo>
                  <a:pt x="21345" y="5123"/>
                </a:lnTo>
                <a:lnTo>
                  <a:pt x="21412" y="5503"/>
                </a:lnTo>
                <a:lnTo>
                  <a:pt x="21469" y="5886"/>
                </a:lnTo>
                <a:lnTo>
                  <a:pt x="21516" y="6272"/>
                </a:lnTo>
                <a:lnTo>
                  <a:pt x="21552" y="6661"/>
                </a:lnTo>
                <a:lnTo>
                  <a:pt x="21579" y="7054"/>
                </a:lnTo>
                <a:lnTo>
                  <a:pt x="21595" y="7449"/>
                </a:lnTo>
                <a:lnTo>
                  <a:pt x="21600" y="7848"/>
                </a:lnTo>
                <a:lnTo>
                  <a:pt x="21595" y="8246"/>
                </a:lnTo>
                <a:lnTo>
                  <a:pt x="21579" y="8642"/>
                </a:lnTo>
                <a:lnTo>
                  <a:pt x="21552" y="9034"/>
                </a:lnTo>
                <a:lnTo>
                  <a:pt x="21516" y="9424"/>
                </a:lnTo>
                <a:lnTo>
                  <a:pt x="21469" y="9810"/>
                </a:lnTo>
                <a:lnTo>
                  <a:pt x="21412" y="10193"/>
                </a:lnTo>
                <a:lnTo>
                  <a:pt x="21345" y="10572"/>
                </a:lnTo>
                <a:lnTo>
                  <a:pt x="21268" y="10948"/>
                </a:lnTo>
                <a:lnTo>
                  <a:pt x="21182" y="11319"/>
                </a:lnTo>
                <a:lnTo>
                  <a:pt x="21087" y="11687"/>
                </a:lnTo>
                <a:lnTo>
                  <a:pt x="20982" y="12050"/>
                </a:lnTo>
                <a:lnTo>
                  <a:pt x="20868" y="12410"/>
                </a:lnTo>
                <a:lnTo>
                  <a:pt x="20745" y="12764"/>
                </a:lnTo>
                <a:lnTo>
                  <a:pt x="20613" y="13114"/>
                </a:lnTo>
                <a:lnTo>
                  <a:pt x="20472" y="13459"/>
                </a:lnTo>
                <a:lnTo>
                  <a:pt x="20323" y="13799"/>
                </a:lnTo>
                <a:lnTo>
                  <a:pt x="20165" y="14135"/>
                </a:lnTo>
                <a:lnTo>
                  <a:pt x="19999" y="14464"/>
                </a:lnTo>
                <a:lnTo>
                  <a:pt x="19825" y="14789"/>
                </a:lnTo>
                <a:lnTo>
                  <a:pt x="19643" y="15108"/>
                </a:lnTo>
                <a:lnTo>
                  <a:pt x="19453" y="15421"/>
                </a:lnTo>
                <a:lnTo>
                  <a:pt x="19255" y="15728"/>
                </a:lnTo>
                <a:lnTo>
                  <a:pt x="19050" y="16029"/>
                </a:lnTo>
                <a:lnTo>
                  <a:pt x="18838" y="16325"/>
                </a:lnTo>
                <a:lnTo>
                  <a:pt x="18618" y="16613"/>
                </a:lnTo>
                <a:lnTo>
                  <a:pt x="18391" y="16896"/>
                </a:lnTo>
                <a:lnTo>
                  <a:pt x="18156" y="17171"/>
                </a:lnTo>
                <a:lnTo>
                  <a:pt x="17916" y="17440"/>
                </a:lnTo>
                <a:lnTo>
                  <a:pt x="17668" y="17702"/>
                </a:lnTo>
                <a:lnTo>
                  <a:pt x="17414" y="17957"/>
                </a:lnTo>
                <a:lnTo>
                  <a:pt x="17153" y="18205"/>
                </a:lnTo>
                <a:lnTo>
                  <a:pt x="16886" y="18445"/>
                </a:lnTo>
                <a:lnTo>
                  <a:pt x="16613" y="18678"/>
                </a:lnTo>
                <a:lnTo>
                  <a:pt x="16334" y="18903"/>
                </a:lnTo>
                <a:lnTo>
                  <a:pt x="16050" y="19120"/>
                </a:lnTo>
                <a:lnTo>
                  <a:pt x="15759" y="19329"/>
                </a:lnTo>
                <a:lnTo>
                  <a:pt x="15463" y="19530"/>
                </a:lnTo>
                <a:lnTo>
                  <a:pt x="15162" y="19722"/>
                </a:lnTo>
                <a:lnTo>
                  <a:pt x="14855" y="19907"/>
                </a:lnTo>
                <a:lnTo>
                  <a:pt x="14543" y="20082"/>
                </a:lnTo>
                <a:lnTo>
                  <a:pt x="14226" y="20249"/>
                </a:lnTo>
                <a:lnTo>
                  <a:pt x="13905" y="20407"/>
                </a:lnTo>
                <a:lnTo>
                  <a:pt x="13579" y="20556"/>
                </a:lnTo>
                <a:lnTo>
                  <a:pt x="13248" y="20695"/>
                </a:lnTo>
                <a:lnTo>
                  <a:pt x="12913" y="20825"/>
                </a:lnTo>
                <a:lnTo>
                  <a:pt x="12573" y="20946"/>
                </a:lnTo>
                <a:lnTo>
                  <a:pt x="12230" y="21057"/>
                </a:lnTo>
                <a:lnTo>
                  <a:pt x="11882" y="21158"/>
                </a:lnTo>
                <a:lnTo>
                  <a:pt x="11531" y="21249"/>
                </a:lnTo>
                <a:lnTo>
                  <a:pt x="11176" y="21330"/>
                </a:lnTo>
                <a:lnTo>
                  <a:pt x="10817" y="21401"/>
                </a:lnTo>
                <a:lnTo>
                  <a:pt x="10455" y="21461"/>
                </a:lnTo>
                <a:lnTo>
                  <a:pt x="10090" y="21511"/>
                </a:lnTo>
                <a:lnTo>
                  <a:pt x="9722" y="21550"/>
                </a:lnTo>
                <a:lnTo>
                  <a:pt x="9351" y="21577"/>
                </a:lnTo>
                <a:lnTo>
                  <a:pt x="8977" y="21594"/>
                </a:lnTo>
                <a:lnTo>
                  <a:pt x="8601" y="21600"/>
                </a:lnTo>
                <a:close/>
              </a:path>
            </a:pathLst>
          </a:custGeom>
          <a:solidFill>
            <a:srgbClr val="F5F5F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3" name="object 6"/>
          <p:cNvSpPr/>
          <p:nvPr/>
        </p:nvSpPr>
        <p:spPr>
          <a:xfrm>
            <a:off x="1570158" y="4383527"/>
            <a:ext cx="2610069" cy="121776"/>
          </a:xfrm>
          <a:prstGeom prst="rect">
            <a:avLst/>
          </a:prstGeom>
          <a:solidFill>
            <a:srgbClr val="BAA08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4" name="object 7"/>
          <p:cNvSpPr/>
          <p:nvPr/>
        </p:nvSpPr>
        <p:spPr>
          <a:xfrm>
            <a:off x="6269416" y="4383527"/>
            <a:ext cx="2610069" cy="121776"/>
          </a:xfrm>
          <a:prstGeom prst="rect">
            <a:avLst/>
          </a:prstGeom>
          <a:solidFill>
            <a:srgbClr val="BAA08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5" name="object 8"/>
          <p:cNvSpPr/>
          <p:nvPr/>
        </p:nvSpPr>
        <p:spPr>
          <a:xfrm>
            <a:off x="11228316" y="4383527"/>
            <a:ext cx="2610069" cy="121776"/>
          </a:xfrm>
          <a:prstGeom prst="rect">
            <a:avLst/>
          </a:prstGeom>
          <a:solidFill>
            <a:srgbClr val="BAA08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06" name="object 9" descr="object 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3910" y="241300"/>
            <a:ext cx="2143126" cy="2143125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object 10"/>
          <p:cNvSpPr txBox="1"/>
          <p:nvPr/>
        </p:nvSpPr>
        <p:spPr>
          <a:xfrm>
            <a:off x="1691662" y="3049028"/>
            <a:ext cx="2369186" cy="947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38429" marR="5080" indent="-126364">
              <a:lnSpc>
                <a:spcPts val="3700"/>
              </a:lnSpc>
              <a:spcBef>
                <a:spcPts val="800"/>
              </a:spcBef>
              <a:defRPr b="1" spc="95" sz="3700">
                <a:solidFill>
                  <a:srgbClr val="535353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P</a:t>
            </a:r>
            <a:r>
              <a:rPr spc="229"/>
              <a:t>r</a:t>
            </a:r>
            <a:r>
              <a:rPr spc="165"/>
              <a:t>o</a:t>
            </a:r>
            <a:r>
              <a:rPr spc="220"/>
              <a:t>b</a:t>
            </a:r>
            <a:r>
              <a:rPr spc="165"/>
              <a:t>l</a:t>
            </a:r>
            <a:r>
              <a:rPr spc="149"/>
              <a:t>è</a:t>
            </a:r>
            <a:r>
              <a:rPr spc="365"/>
              <a:t>m</a:t>
            </a:r>
            <a:r>
              <a:t>e  </a:t>
            </a:r>
            <a:r>
              <a:rPr spc="180"/>
              <a:t>identifié</a:t>
            </a:r>
          </a:p>
        </p:txBody>
      </p:sp>
      <p:sp>
        <p:nvSpPr>
          <p:cNvPr id="108" name="object 11"/>
          <p:cNvSpPr txBox="1"/>
          <p:nvPr>
            <p:ph type="title"/>
          </p:nvPr>
        </p:nvSpPr>
        <p:spPr>
          <a:xfrm>
            <a:off x="6012739" y="2991878"/>
            <a:ext cx="3125471" cy="1075691"/>
          </a:xfrm>
          <a:prstGeom prst="rect">
            <a:avLst/>
          </a:prstGeom>
        </p:spPr>
        <p:txBody>
          <a:bodyPr/>
          <a:lstStyle/>
          <a:p>
            <a:pPr marR="5080" indent="173354">
              <a:lnSpc>
                <a:spcPts val="3700"/>
              </a:lnSpc>
              <a:spcBef>
                <a:spcPts val="800"/>
              </a:spcBef>
              <a:defRPr spc="200" sz="3700">
                <a:solidFill>
                  <a:srgbClr val="535353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Explication  du</a:t>
            </a:r>
            <a:r>
              <a:rPr spc="0"/>
              <a:t> </a:t>
            </a:r>
            <a:r>
              <a:t>problème</a:t>
            </a:r>
          </a:p>
        </p:txBody>
      </p:sp>
      <p:sp>
        <p:nvSpPr>
          <p:cNvPr id="109" name="object 12"/>
          <p:cNvSpPr txBox="1"/>
          <p:nvPr/>
        </p:nvSpPr>
        <p:spPr>
          <a:xfrm>
            <a:off x="10643210" y="2991878"/>
            <a:ext cx="3782696" cy="947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716280" marR="5080" indent="-704215">
              <a:lnSpc>
                <a:spcPts val="3700"/>
              </a:lnSpc>
              <a:spcBef>
                <a:spcPts val="800"/>
              </a:spcBef>
              <a:defRPr b="1" spc="175" sz="3700">
                <a:solidFill>
                  <a:srgbClr val="535353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Bonne</a:t>
            </a:r>
            <a:r>
              <a:rPr spc="104"/>
              <a:t> </a:t>
            </a:r>
            <a:r>
              <a:rPr spc="195"/>
              <a:t>pratique </a:t>
            </a:r>
            <a:r>
              <a:rPr spc="-810"/>
              <a:t> </a:t>
            </a:r>
            <a:r>
              <a:rPr spc="245"/>
              <a:t>à</a:t>
            </a:r>
            <a:r>
              <a:rPr spc="135"/>
              <a:t> </a:t>
            </a:r>
            <a:r>
              <a:rPr spc="190"/>
              <a:t>adopter</a:t>
            </a:r>
          </a:p>
        </p:txBody>
      </p:sp>
      <p:sp>
        <p:nvSpPr>
          <p:cNvPr id="110" name="object 13"/>
          <p:cNvSpPr txBox="1"/>
          <p:nvPr/>
        </p:nvSpPr>
        <p:spPr>
          <a:xfrm>
            <a:off x="1435920" y="5338493"/>
            <a:ext cx="2880997" cy="2474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635" marR="5080" indent="11429" algn="ctr">
              <a:lnSpc>
                <a:spcPct val="115399"/>
              </a:lnSpc>
              <a:spcBef>
                <a:spcPts val="100"/>
              </a:spcBef>
              <a:defRPr spc="-65" sz="2600">
                <a:solidFill>
                  <a:srgbClr val="09202E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Le</a:t>
            </a:r>
            <a:r>
              <a:rPr spc="-135"/>
              <a:t> </a:t>
            </a:r>
            <a:r>
              <a:rPr spc="104"/>
              <a:t>nom</a:t>
            </a:r>
            <a:r>
              <a:rPr spc="-130"/>
              <a:t> </a:t>
            </a:r>
            <a:r>
              <a:rPr spc="70"/>
              <a:t>du</a:t>
            </a:r>
            <a:r>
              <a:rPr spc="-130"/>
              <a:t> </a:t>
            </a:r>
            <a:r>
              <a:rPr spc="-20"/>
              <a:t>fichier </a:t>
            </a:r>
            <a:r>
              <a:rPr spc="-805"/>
              <a:t> </a:t>
            </a:r>
            <a:r>
              <a:rPr spc="20"/>
              <a:t>pour</a:t>
            </a:r>
            <a:r>
              <a:rPr spc="-150"/>
              <a:t> </a:t>
            </a:r>
            <a:r>
              <a:rPr spc="75"/>
              <a:t>la</a:t>
            </a:r>
            <a:r>
              <a:rPr spc="-150"/>
              <a:t> </a:t>
            </a:r>
            <a:r>
              <a:rPr spc="35"/>
              <a:t>deuxième </a:t>
            </a:r>
            <a:r>
              <a:rPr spc="-805"/>
              <a:t> </a:t>
            </a:r>
            <a:r>
              <a:rPr spc="180"/>
              <a:t>page </a:t>
            </a:r>
            <a:r>
              <a:rPr spc="140"/>
              <a:t>de </a:t>
            </a:r>
            <a:r>
              <a:rPr spc="15"/>
              <a:t>notre </a:t>
            </a:r>
            <a:r>
              <a:rPr spc="20"/>
              <a:t> </a:t>
            </a:r>
            <a:r>
              <a:rPr spc="-15"/>
              <a:t>site </a:t>
            </a:r>
            <a:r>
              <a:rPr spc="-40"/>
              <a:t>n’est </a:t>
            </a:r>
            <a:r>
              <a:rPr spc="140"/>
              <a:t>pas </a:t>
            </a:r>
            <a:r>
              <a:rPr spc="145"/>
              <a:t> </a:t>
            </a:r>
            <a:r>
              <a:rPr spc="-5"/>
              <a:t>optimal.</a:t>
            </a:r>
          </a:p>
        </p:txBody>
      </p:sp>
      <p:sp>
        <p:nvSpPr>
          <p:cNvPr id="111" name="object 14"/>
          <p:cNvSpPr txBox="1"/>
          <p:nvPr/>
        </p:nvSpPr>
        <p:spPr>
          <a:xfrm>
            <a:off x="5845676" y="4929356"/>
            <a:ext cx="3459480" cy="3496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 algn="ctr">
              <a:lnSpc>
                <a:spcPct val="115399"/>
              </a:lnSpc>
              <a:spcBef>
                <a:spcPts val="100"/>
              </a:spcBef>
              <a:defRPr spc="15" sz="2600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Page2.html </a:t>
            </a:r>
            <a:r>
              <a:rPr spc="-15"/>
              <a:t>n'est </a:t>
            </a:r>
            <a:r>
              <a:rPr spc="140"/>
              <a:t>pas </a:t>
            </a:r>
            <a:r>
              <a:rPr spc="-810"/>
              <a:t> </a:t>
            </a:r>
            <a:r>
              <a:rPr spc="70"/>
              <a:t>une </a:t>
            </a:r>
            <a:r>
              <a:rPr spc="80"/>
              <a:t>bonne </a:t>
            </a:r>
            <a:r>
              <a:rPr spc="45"/>
              <a:t>pratique </a:t>
            </a:r>
            <a:r>
              <a:rPr spc="50"/>
              <a:t> </a:t>
            </a:r>
            <a:r>
              <a:rPr spc="20"/>
              <a:t>pour </a:t>
            </a:r>
            <a:r>
              <a:rPr spc="0"/>
              <a:t>le </a:t>
            </a:r>
            <a:r>
              <a:rPr spc="104"/>
              <a:t>nom </a:t>
            </a:r>
            <a:r>
              <a:rPr spc="-10"/>
              <a:t>d'un </a:t>
            </a:r>
            <a:r>
              <a:rPr spc="-5"/>
              <a:t> </a:t>
            </a:r>
            <a:r>
              <a:rPr spc="-20"/>
              <a:t>fichier </a:t>
            </a:r>
            <a:r>
              <a:rPr spc="-70"/>
              <a:t>html, </a:t>
            </a:r>
            <a:r>
              <a:rPr spc="55"/>
              <a:t>et </a:t>
            </a:r>
            <a:r>
              <a:t>notre </a:t>
            </a:r>
            <a:r>
              <a:rPr spc="20"/>
              <a:t> </a:t>
            </a:r>
            <a:r>
              <a:rPr spc="70"/>
              <a:t>référencement </a:t>
            </a:r>
            <a:r>
              <a:rPr spc="94"/>
              <a:t>en </a:t>
            </a:r>
            <a:r>
              <a:rPr spc="100"/>
              <a:t> </a:t>
            </a:r>
            <a:r>
              <a:rPr spc="85"/>
              <a:t>sera</a:t>
            </a:r>
            <a:r>
              <a:rPr spc="-140"/>
              <a:t> </a:t>
            </a:r>
            <a:r>
              <a:rPr spc="120"/>
              <a:t>impacté</a:t>
            </a:r>
            <a:r>
              <a:rPr spc="-140"/>
              <a:t> </a:t>
            </a:r>
            <a:r>
              <a:rPr spc="90"/>
              <a:t>encore </a:t>
            </a:r>
            <a:r>
              <a:rPr spc="-805"/>
              <a:t> </a:t>
            </a:r>
            <a:r>
              <a:rPr spc="70"/>
              <a:t>une</a:t>
            </a:r>
            <a:r>
              <a:rPr spc="-120"/>
              <a:t> </a:t>
            </a:r>
            <a:r>
              <a:rPr spc="-114"/>
              <a:t>fois.</a:t>
            </a:r>
          </a:p>
        </p:txBody>
      </p:sp>
      <p:sp>
        <p:nvSpPr>
          <p:cNvPr id="112" name="object 15"/>
          <p:cNvSpPr txBox="1"/>
          <p:nvPr/>
        </p:nvSpPr>
        <p:spPr>
          <a:xfrm>
            <a:off x="10556443" y="5157956"/>
            <a:ext cx="3549017" cy="3496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635" marR="5080" indent="11429" algn="ctr">
              <a:lnSpc>
                <a:spcPct val="115399"/>
              </a:lnSpc>
              <a:spcBef>
                <a:spcPts val="100"/>
              </a:spcBef>
              <a:defRPr spc="-160" sz="2600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Il</a:t>
            </a:r>
            <a:r>
              <a:rPr spc="-114"/>
              <a:t> </a:t>
            </a:r>
            <a:r>
              <a:rPr spc="25"/>
              <a:t>n</a:t>
            </a:r>
            <a:r>
              <a:rPr spc="65"/>
              <a:t>o</a:t>
            </a:r>
            <a:r>
              <a:rPr spc="25"/>
              <a:t>u</a:t>
            </a:r>
            <a:r>
              <a:rPr spc="0"/>
              <a:t>s</a:t>
            </a:r>
            <a:r>
              <a:rPr spc="-114"/>
              <a:t> </a:t>
            </a:r>
            <a:r>
              <a:rPr spc="-120"/>
              <a:t>f</a:t>
            </a:r>
            <a:r>
              <a:rPr spc="310"/>
              <a:t>a</a:t>
            </a:r>
            <a:r>
              <a:rPr spc="25"/>
              <a:t>u</a:t>
            </a:r>
            <a:r>
              <a:rPr spc="-50"/>
              <a:t>t</a:t>
            </a:r>
            <a:r>
              <a:rPr spc="-114"/>
              <a:t> </a:t>
            </a:r>
            <a:r>
              <a:rPr spc="25"/>
              <a:t>n</a:t>
            </a:r>
            <a:r>
              <a:rPr spc="65"/>
              <a:t>o</a:t>
            </a:r>
            <a:r>
              <a:rPr spc="220"/>
              <a:t>mm</a:t>
            </a:r>
            <a:r>
              <a:rPr spc="160"/>
              <a:t>e</a:t>
            </a:r>
            <a:r>
              <a:rPr spc="-104"/>
              <a:t>r  </a:t>
            </a:r>
            <a:r>
              <a:rPr spc="30"/>
              <a:t>nos </a:t>
            </a:r>
            <a:r>
              <a:rPr spc="-15"/>
              <a:t>fichiers </a:t>
            </a:r>
            <a:r>
              <a:rPr spc="10"/>
              <a:t>html </a:t>
            </a:r>
            <a:r>
              <a:rPr spc="94"/>
              <a:t>en </a:t>
            </a:r>
            <a:r>
              <a:rPr spc="100"/>
              <a:t> </a:t>
            </a:r>
            <a:r>
              <a:rPr spc="220"/>
              <a:t>m</a:t>
            </a:r>
            <a:r>
              <a:rPr spc="-164"/>
              <a:t>i</a:t>
            </a:r>
            <a:r>
              <a:rPr spc="25"/>
              <a:t>nu</a:t>
            </a:r>
            <a:r>
              <a:rPr spc="-5"/>
              <a:t>s</a:t>
            </a:r>
            <a:r>
              <a:rPr spc="254"/>
              <a:t>c</a:t>
            </a:r>
            <a:r>
              <a:rPr spc="25"/>
              <a:t>u</a:t>
            </a:r>
            <a:r>
              <a:rPr spc="-164"/>
              <a:t>l</a:t>
            </a:r>
            <a:r>
              <a:rPr spc="164"/>
              <a:t>e</a:t>
            </a:r>
            <a:r>
              <a:rPr spc="-114"/>
              <a:t> </a:t>
            </a:r>
            <a:r>
              <a:rPr spc="-375"/>
              <a:t>,</a:t>
            </a:r>
            <a:r>
              <a:rPr spc="-114"/>
              <a:t> </a:t>
            </a:r>
            <a:r>
              <a:rPr spc="110"/>
              <a:t>p</a:t>
            </a:r>
            <a:r>
              <a:rPr spc="310"/>
              <a:t>a</a:t>
            </a:r>
            <a:r>
              <a:rPr spc="-125"/>
              <a:t>r</a:t>
            </a:r>
            <a:r>
              <a:rPr spc="-114"/>
              <a:t> </a:t>
            </a:r>
            <a:r>
              <a:rPr spc="-164"/>
              <a:t>l</a:t>
            </a:r>
            <a:r>
              <a:rPr spc="160"/>
              <a:t>e</a:t>
            </a:r>
            <a:r>
              <a:rPr spc="25"/>
              <a:t>u</a:t>
            </a:r>
            <a:r>
              <a:rPr spc="-130"/>
              <a:t>r</a:t>
            </a:r>
            <a:r>
              <a:rPr spc="0"/>
              <a:t>s  </a:t>
            </a:r>
            <a:r>
              <a:rPr spc="-15"/>
              <a:t>rôles</a:t>
            </a:r>
            <a:r>
              <a:rPr spc="-130"/>
              <a:t> </a:t>
            </a:r>
            <a:r>
              <a:rPr spc="45"/>
              <a:t>ou</a:t>
            </a:r>
            <a:r>
              <a:rPr spc="-130"/>
              <a:t> </a:t>
            </a:r>
            <a:r>
              <a:rPr spc="100"/>
              <a:t>par</a:t>
            </a:r>
            <a:r>
              <a:rPr spc="-130"/>
              <a:t> </a:t>
            </a:r>
            <a:r>
              <a:rPr spc="0"/>
              <a:t>les</a:t>
            </a:r>
            <a:r>
              <a:rPr spc="-130"/>
              <a:t> </a:t>
            </a:r>
            <a:r>
              <a:rPr spc="-10"/>
              <a:t>sujets </a:t>
            </a:r>
            <a:r>
              <a:rPr spc="-805"/>
              <a:t> </a:t>
            </a:r>
            <a:r>
              <a:rPr spc="-10"/>
              <a:t>qu'elles </a:t>
            </a:r>
            <a:r>
              <a:rPr spc="55"/>
              <a:t>aborderont </a:t>
            </a:r>
            <a:r>
              <a:rPr spc="60"/>
              <a:t> </a:t>
            </a:r>
            <a:r>
              <a:rPr spc="94"/>
              <a:t>en</a:t>
            </a:r>
            <a:r>
              <a:rPr spc="-125"/>
              <a:t> </a:t>
            </a:r>
            <a:r>
              <a:rPr spc="-20"/>
              <a:t>leurs</a:t>
            </a:r>
            <a:r>
              <a:rPr spc="-120"/>
              <a:t> </a:t>
            </a:r>
            <a:r>
              <a:rPr spc="-55"/>
              <a:t>seins.</a:t>
            </a:r>
          </a:p>
        </p:txBody>
      </p:sp>
      <p:sp>
        <p:nvSpPr>
          <p:cNvPr id="113" name="object 16"/>
          <p:cNvSpPr txBox="1"/>
          <p:nvPr/>
        </p:nvSpPr>
        <p:spPr>
          <a:xfrm>
            <a:off x="8716105" y="679847"/>
            <a:ext cx="9120506" cy="857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678180">
              <a:lnSpc>
                <a:spcPct val="114599"/>
              </a:lnSpc>
              <a:spcBef>
                <a:spcPts val="100"/>
              </a:spcBef>
              <a:defRPr spc="10" sz="2400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u="sng">
                <a:uFill>
                  <a:solidFill>
                    <a:srgbClr val="000000"/>
                  </a:solidFill>
                </a:uFill>
                <a:hlinkClick r:id="rId6" invalidUrl="" action="" tgtFrame="" tooltip="" history="1" highlightClick="0" endSnd="0"/>
              </a:rPr>
              <a:t>https://www.greelane.com/fr/science-technologie- </a:t>
            </a:r>
            <a:r>
              <a:rPr spc="15" u="sng">
                <a:uFill>
                  <a:solidFill>
                    <a:srgbClr val="000000"/>
                  </a:solidFill>
                </a:uFill>
                <a:hlinkClick r:id="rId6" invalidUrl="" action="" tgtFrame="" tooltip="" history="1" highlightClick="0" endSnd="0"/>
              </a:rPr>
              <a:t> </a:t>
            </a:r>
            <a:r>
              <a:rPr spc="5" u="sng">
                <a:uFill>
                  <a:solidFill>
                    <a:srgbClr val="000000"/>
                  </a:solidFill>
                </a:uFill>
                <a:hlinkClick r:id="rId6" invalidUrl="" action="" tgtFrame="" tooltip="" history="1" highlightClick="0" endSnd="0"/>
              </a:rPr>
              <a:t>mathématiques/linformatique/naming-html-files-3466503/</a:t>
            </a:r>
          </a:p>
        </p:txBody>
      </p:sp>
      <p:sp>
        <p:nvSpPr>
          <p:cNvPr id="114" name="object 17"/>
          <p:cNvSpPr txBox="1"/>
          <p:nvPr/>
        </p:nvSpPr>
        <p:spPr>
          <a:xfrm>
            <a:off x="14601265" y="7482736"/>
            <a:ext cx="3408680" cy="2134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634" marR="329565" indent="335915" algn="ctr">
              <a:lnSpc>
                <a:spcPts val="2900"/>
              </a:lnSpc>
              <a:spcBef>
                <a:spcPts val="700"/>
              </a:spcBef>
              <a:defRPr b="1" spc="170" sz="2900">
                <a:solidFill>
                  <a:srgbClr val="BAA083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Action </a:t>
            </a:r>
            <a:r>
              <a:rPr spc="175"/>
              <a:t> </a:t>
            </a:r>
            <a:r>
              <a:rPr spc="180"/>
              <a:t>r</a:t>
            </a:r>
            <a:r>
              <a:rPr spc="120"/>
              <a:t>e</a:t>
            </a:r>
            <a:r>
              <a:t>c</a:t>
            </a:r>
            <a:r>
              <a:rPr spc="130"/>
              <a:t>o</a:t>
            </a:r>
            <a:r>
              <a:rPr spc="290"/>
              <a:t>mm</a:t>
            </a:r>
            <a:r>
              <a:rPr spc="190"/>
              <a:t>an</a:t>
            </a:r>
            <a:r>
              <a:rPr spc="155"/>
              <a:t>d</a:t>
            </a:r>
            <a:r>
              <a:rPr spc="120"/>
              <a:t>é</a:t>
            </a:r>
            <a:r>
              <a:rPr spc="125"/>
              <a:t>e</a:t>
            </a:r>
          </a:p>
          <a:p>
            <a:pPr marL="635" marR="5080" indent="11429" algn="ctr">
              <a:lnSpc>
                <a:spcPct val="114599"/>
              </a:lnSpc>
              <a:spcBef>
                <a:spcPts val="600"/>
              </a:spcBef>
              <a:defRPr spc="75" sz="2400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Renommer </a:t>
            </a:r>
            <a:r>
              <a:rPr spc="15"/>
              <a:t>notre </a:t>
            </a:r>
            <a:r>
              <a:rPr spc="20"/>
              <a:t> </a:t>
            </a:r>
            <a:r>
              <a:rPr spc="-15"/>
              <a:t>fichier</a:t>
            </a:r>
            <a:r>
              <a:rPr spc="-125"/>
              <a:t> </a:t>
            </a:r>
            <a:r>
              <a:rPr spc="25"/>
              <a:t>page2.html</a:t>
            </a:r>
            <a:r>
              <a:rPr spc="-125"/>
              <a:t> </a:t>
            </a:r>
            <a:r>
              <a:rPr spc="-10"/>
              <a:t>par: </a:t>
            </a:r>
            <a:r>
              <a:rPr spc="-740"/>
              <a:t> </a:t>
            </a:r>
            <a:r>
              <a:rPr spc="40">
                <a:solidFill>
                  <a:srgbClr val="5399B5"/>
                </a:solidFill>
              </a:rPr>
              <a:t>contact.html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1555" y="1927762"/>
            <a:ext cx="4802946" cy="75271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object 3" descr="object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94560" y="4646514"/>
            <a:ext cx="5929821" cy="4444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object 4" descr="object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30288" y="9145185"/>
            <a:ext cx="12523425" cy="115309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1" name="object 5"/>
          <p:cNvGrpSpPr/>
          <p:nvPr/>
        </p:nvGrpSpPr>
        <p:grpSpPr>
          <a:xfrm>
            <a:off x="0" y="0"/>
            <a:ext cx="2777609" cy="2625584"/>
            <a:chOff x="0" y="0"/>
            <a:chExt cx="2777607" cy="2625582"/>
          </a:xfrm>
        </p:grpSpPr>
        <p:sp>
          <p:nvSpPr>
            <p:cNvPr id="119" name="object 6"/>
            <p:cNvSpPr/>
            <p:nvPr/>
          </p:nvSpPr>
          <p:spPr>
            <a:xfrm>
              <a:off x="0" y="0"/>
              <a:ext cx="2777609" cy="2625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601" y="21600"/>
                  </a:moveTo>
                  <a:lnTo>
                    <a:pt x="8224" y="21594"/>
                  </a:lnTo>
                  <a:lnTo>
                    <a:pt x="7850" y="21577"/>
                  </a:lnTo>
                  <a:lnTo>
                    <a:pt x="7479" y="21550"/>
                  </a:lnTo>
                  <a:lnTo>
                    <a:pt x="7111" y="21511"/>
                  </a:lnTo>
                  <a:lnTo>
                    <a:pt x="6746" y="21461"/>
                  </a:lnTo>
                  <a:lnTo>
                    <a:pt x="6384" y="21401"/>
                  </a:lnTo>
                  <a:lnTo>
                    <a:pt x="6025" y="21330"/>
                  </a:lnTo>
                  <a:lnTo>
                    <a:pt x="5670" y="21249"/>
                  </a:lnTo>
                  <a:lnTo>
                    <a:pt x="5319" y="21158"/>
                  </a:lnTo>
                  <a:lnTo>
                    <a:pt x="4972" y="21057"/>
                  </a:lnTo>
                  <a:lnTo>
                    <a:pt x="4628" y="20946"/>
                  </a:lnTo>
                  <a:lnTo>
                    <a:pt x="4289" y="20825"/>
                  </a:lnTo>
                  <a:lnTo>
                    <a:pt x="3953" y="20695"/>
                  </a:lnTo>
                  <a:lnTo>
                    <a:pt x="3623" y="20556"/>
                  </a:lnTo>
                  <a:lnTo>
                    <a:pt x="3296" y="20407"/>
                  </a:lnTo>
                  <a:lnTo>
                    <a:pt x="2975" y="20249"/>
                  </a:lnTo>
                  <a:lnTo>
                    <a:pt x="2658" y="20082"/>
                  </a:lnTo>
                  <a:lnTo>
                    <a:pt x="2346" y="19907"/>
                  </a:lnTo>
                  <a:lnTo>
                    <a:pt x="2039" y="19722"/>
                  </a:lnTo>
                  <a:lnTo>
                    <a:pt x="1738" y="19530"/>
                  </a:lnTo>
                  <a:lnTo>
                    <a:pt x="1442" y="19329"/>
                  </a:lnTo>
                  <a:lnTo>
                    <a:pt x="1152" y="19120"/>
                  </a:lnTo>
                  <a:lnTo>
                    <a:pt x="867" y="18903"/>
                  </a:lnTo>
                  <a:lnTo>
                    <a:pt x="588" y="18678"/>
                  </a:lnTo>
                  <a:lnTo>
                    <a:pt x="315" y="18445"/>
                  </a:lnTo>
                  <a:lnTo>
                    <a:pt x="48" y="18205"/>
                  </a:lnTo>
                  <a:lnTo>
                    <a:pt x="0" y="18159"/>
                  </a:lnTo>
                  <a:lnTo>
                    <a:pt x="0" y="0"/>
                  </a:lnTo>
                  <a:lnTo>
                    <a:pt x="19276" y="0"/>
                  </a:lnTo>
                  <a:lnTo>
                    <a:pt x="19453" y="275"/>
                  </a:lnTo>
                  <a:lnTo>
                    <a:pt x="19643" y="588"/>
                  </a:lnTo>
                  <a:lnTo>
                    <a:pt x="19825" y="907"/>
                  </a:lnTo>
                  <a:lnTo>
                    <a:pt x="19999" y="1231"/>
                  </a:lnTo>
                  <a:lnTo>
                    <a:pt x="20165" y="1561"/>
                  </a:lnTo>
                  <a:lnTo>
                    <a:pt x="20323" y="1896"/>
                  </a:lnTo>
                  <a:lnTo>
                    <a:pt x="20472" y="2236"/>
                  </a:lnTo>
                  <a:lnTo>
                    <a:pt x="20613" y="2582"/>
                  </a:lnTo>
                  <a:lnTo>
                    <a:pt x="20745" y="2932"/>
                  </a:lnTo>
                  <a:lnTo>
                    <a:pt x="20868" y="3286"/>
                  </a:lnTo>
                  <a:lnTo>
                    <a:pt x="20982" y="3645"/>
                  </a:lnTo>
                  <a:lnTo>
                    <a:pt x="21087" y="4009"/>
                  </a:lnTo>
                  <a:lnTo>
                    <a:pt x="21182" y="4376"/>
                  </a:lnTo>
                  <a:lnTo>
                    <a:pt x="21268" y="4748"/>
                  </a:lnTo>
                  <a:lnTo>
                    <a:pt x="21345" y="5123"/>
                  </a:lnTo>
                  <a:lnTo>
                    <a:pt x="21412" y="5503"/>
                  </a:lnTo>
                  <a:lnTo>
                    <a:pt x="21469" y="5886"/>
                  </a:lnTo>
                  <a:lnTo>
                    <a:pt x="21516" y="6272"/>
                  </a:lnTo>
                  <a:lnTo>
                    <a:pt x="21552" y="6661"/>
                  </a:lnTo>
                  <a:lnTo>
                    <a:pt x="21579" y="7054"/>
                  </a:lnTo>
                  <a:lnTo>
                    <a:pt x="21595" y="7449"/>
                  </a:lnTo>
                  <a:lnTo>
                    <a:pt x="21600" y="7848"/>
                  </a:lnTo>
                  <a:lnTo>
                    <a:pt x="21595" y="8246"/>
                  </a:lnTo>
                  <a:lnTo>
                    <a:pt x="21579" y="8642"/>
                  </a:lnTo>
                  <a:lnTo>
                    <a:pt x="21552" y="9034"/>
                  </a:lnTo>
                  <a:lnTo>
                    <a:pt x="21516" y="9424"/>
                  </a:lnTo>
                  <a:lnTo>
                    <a:pt x="21469" y="9810"/>
                  </a:lnTo>
                  <a:lnTo>
                    <a:pt x="21412" y="10193"/>
                  </a:lnTo>
                  <a:lnTo>
                    <a:pt x="21345" y="10572"/>
                  </a:lnTo>
                  <a:lnTo>
                    <a:pt x="21268" y="10948"/>
                  </a:lnTo>
                  <a:lnTo>
                    <a:pt x="21182" y="11319"/>
                  </a:lnTo>
                  <a:lnTo>
                    <a:pt x="21087" y="11687"/>
                  </a:lnTo>
                  <a:lnTo>
                    <a:pt x="20982" y="12050"/>
                  </a:lnTo>
                  <a:lnTo>
                    <a:pt x="20868" y="12410"/>
                  </a:lnTo>
                  <a:lnTo>
                    <a:pt x="20745" y="12764"/>
                  </a:lnTo>
                  <a:lnTo>
                    <a:pt x="20613" y="13114"/>
                  </a:lnTo>
                  <a:lnTo>
                    <a:pt x="20472" y="13459"/>
                  </a:lnTo>
                  <a:lnTo>
                    <a:pt x="20323" y="13799"/>
                  </a:lnTo>
                  <a:lnTo>
                    <a:pt x="20165" y="14135"/>
                  </a:lnTo>
                  <a:lnTo>
                    <a:pt x="19999" y="14464"/>
                  </a:lnTo>
                  <a:lnTo>
                    <a:pt x="19825" y="14789"/>
                  </a:lnTo>
                  <a:lnTo>
                    <a:pt x="19643" y="15108"/>
                  </a:lnTo>
                  <a:lnTo>
                    <a:pt x="19453" y="15421"/>
                  </a:lnTo>
                  <a:lnTo>
                    <a:pt x="19255" y="15728"/>
                  </a:lnTo>
                  <a:lnTo>
                    <a:pt x="19050" y="16029"/>
                  </a:lnTo>
                  <a:lnTo>
                    <a:pt x="18838" y="16325"/>
                  </a:lnTo>
                  <a:lnTo>
                    <a:pt x="18618" y="16613"/>
                  </a:lnTo>
                  <a:lnTo>
                    <a:pt x="18391" y="16896"/>
                  </a:lnTo>
                  <a:lnTo>
                    <a:pt x="18156" y="17171"/>
                  </a:lnTo>
                  <a:lnTo>
                    <a:pt x="17916" y="17440"/>
                  </a:lnTo>
                  <a:lnTo>
                    <a:pt x="17668" y="17702"/>
                  </a:lnTo>
                  <a:lnTo>
                    <a:pt x="17414" y="17957"/>
                  </a:lnTo>
                  <a:lnTo>
                    <a:pt x="17153" y="18205"/>
                  </a:lnTo>
                  <a:lnTo>
                    <a:pt x="16886" y="18445"/>
                  </a:lnTo>
                  <a:lnTo>
                    <a:pt x="16613" y="18678"/>
                  </a:lnTo>
                  <a:lnTo>
                    <a:pt x="16334" y="18903"/>
                  </a:lnTo>
                  <a:lnTo>
                    <a:pt x="16050" y="19120"/>
                  </a:lnTo>
                  <a:lnTo>
                    <a:pt x="15759" y="19329"/>
                  </a:lnTo>
                  <a:lnTo>
                    <a:pt x="15463" y="19530"/>
                  </a:lnTo>
                  <a:lnTo>
                    <a:pt x="15162" y="19722"/>
                  </a:lnTo>
                  <a:lnTo>
                    <a:pt x="14855" y="19907"/>
                  </a:lnTo>
                  <a:lnTo>
                    <a:pt x="14543" y="20082"/>
                  </a:lnTo>
                  <a:lnTo>
                    <a:pt x="14226" y="20249"/>
                  </a:lnTo>
                  <a:lnTo>
                    <a:pt x="13905" y="20407"/>
                  </a:lnTo>
                  <a:lnTo>
                    <a:pt x="13579" y="20556"/>
                  </a:lnTo>
                  <a:lnTo>
                    <a:pt x="13248" y="20695"/>
                  </a:lnTo>
                  <a:lnTo>
                    <a:pt x="12913" y="20825"/>
                  </a:lnTo>
                  <a:lnTo>
                    <a:pt x="12573" y="20946"/>
                  </a:lnTo>
                  <a:lnTo>
                    <a:pt x="12230" y="21057"/>
                  </a:lnTo>
                  <a:lnTo>
                    <a:pt x="11882" y="21158"/>
                  </a:lnTo>
                  <a:lnTo>
                    <a:pt x="11531" y="21249"/>
                  </a:lnTo>
                  <a:lnTo>
                    <a:pt x="11176" y="21330"/>
                  </a:lnTo>
                  <a:lnTo>
                    <a:pt x="10817" y="21401"/>
                  </a:lnTo>
                  <a:lnTo>
                    <a:pt x="10455" y="21461"/>
                  </a:lnTo>
                  <a:lnTo>
                    <a:pt x="10090" y="21511"/>
                  </a:lnTo>
                  <a:lnTo>
                    <a:pt x="9722" y="21550"/>
                  </a:lnTo>
                  <a:lnTo>
                    <a:pt x="9351" y="21577"/>
                  </a:lnTo>
                  <a:lnTo>
                    <a:pt x="8977" y="21594"/>
                  </a:lnTo>
                  <a:lnTo>
                    <a:pt x="8601" y="21600"/>
                  </a:lnTo>
                  <a:close/>
                </a:path>
              </a:pathLst>
            </a:cu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pic>
          <p:nvPicPr>
            <p:cNvPr id="120" name="object 7" descr="object 7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47010" y="663271"/>
              <a:ext cx="1511423" cy="11066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2" name="object 8"/>
          <p:cNvSpPr/>
          <p:nvPr/>
        </p:nvSpPr>
        <p:spPr>
          <a:xfrm>
            <a:off x="1570158" y="4383530"/>
            <a:ext cx="2610069" cy="121776"/>
          </a:xfrm>
          <a:prstGeom prst="rect">
            <a:avLst/>
          </a:prstGeom>
          <a:solidFill>
            <a:srgbClr val="BAA08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3" name="object 9"/>
          <p:cNvSpPr/>
          <p:nvPr/>
        </p:nvSpPr>
        <p:spPr>
          <a:xfrm>
            <a:off x="6269416" y="4383530"/>
            <a:ext cx="2610069" cy="121776"/>
          </a:xfrm>
          <a:prstGeom prst="rect">
            <a:avLst/>
          </a:prstGeom>
          <a:solidFill>
            <a:srgbClr val="BAA08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4" name="object 10"/>
          <p:cNvSpPr/>
          <p:nvPr/>
        </p:nvSpPr>
        <p:spPr>
          <a:xfrm>
            <a:off x="11228316" y="4383530"/>
            <a:ext cx="2610069" cy="121776"/>
          </a:xfrm>
          <a:prstGeom prst="rect">
            <a:avLst/>
          </a:prstGeom>
          <a:solidFill>
            <a:srgbClr val="BAA08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25" name="object 11" descr="object 1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34524" y="147970"/>
            <a:ext cx="2143125" cy="2143125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object 12"/>
          <p:cNvSpPr txBox="1"/>
          <p:nvPr/>
        </p:nvSpPr>
        <p:spPr>
          <a:xfrm>
            <a:off x="1691662" y="3049028"/>
            <a:ext cx="2369186" cy="947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38429" marR="5080" indent="-126364">
              <a:lnSpc>
                <a:spcPts val="3700"/>
              </a:lnSpc>
              <a:spcBef>
                <a:spcPts val="800"/>
              </a:spcBef>
              <a:defRPr b="1" spc="95" sz="3700">
                <a:solidFill>
                  <a:srgbClr val="535353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P</a:t>
            </a:r>
            <a:r>
              <a:rPr spc="229"/>
              <a:t>r</a:t>
            </a:r>
            <a:r>
              <a:rPr spc="165"/>
              <a:t>o</a:t>
            </a:r>
            <a:r>
              <a:rPr spc="220"/>
              <a:t>b</a:t>
            </a:r>
            <a:r>
              <a:rPr spc="165"/>
              <a:t>l</a:t>
            </a:r>
            <a:r>
              <a:rPr spc="149"/>
              <a:t>è</a:t>
            </a:r>
            <a:r>
              <a:rPr spc="365"/>
              <a:t>m</a:t>
            </a:r>
            <a:r>
              <a:t>e  </a:t>
            </a:r>
            <a:r>
              <a:rPr spc="180"/>
              <a:t>identifié</a:t>
            </a:r>
          </a:p>
        </p:txBody>
      </p:sp>
      <p:sp>
        <p:nvSpPr>
          <p:cNvPr id="127" name="object 13"/>
          <p:cNvSpPr txBox="1"/>
          <p:nvPr>
            <p:ph type="title"/>
          </p:nvPr>
        </p:nvSpPr>
        <p:spPr>
          <a:xfrm>
            <a:off x="6012739" y="2991878"/>
            <a:ext cx="3125471" cy="1075691"/>
          </a:xfrm>
          <a:prstGeom prst="rect">
            <a:avLst/>
          </a:prstGeom>
        </p:spPr>
        <p:txBody>
          <a:bodyPr/>
          <a:lstStyle/>
          <a:p>
            <a:pPr marR="5080" indent="173354">
              <a:lnSpc>
                <a:spcPts val="3700"/>
              </a:lnSpc>
              <a:spcBef>
                <a:spcPts val="800"/>
              </a:spcBef>
              <a:defRPr spc="200" sz="3700">
                <a:solidFill>
                  <a:srgbClr val="535353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Explication  du</a:t>
            </a:r>
            <a:r>
              <a:rPr spc="0"/>
              <a:t> </a:t>
            </a:r>
            <a:r>
              <a:t>problème</a:t>
            </a:r>
          </a:p>
        </p:txBody>
      </p:sp>
      <p:sp>
        <p:nvSpPr>
          <p:cNvPr id="128" name="object 14"/>
          <p:cNvSpPr txBox="1"/>
          <p:nvPr/>
        </p:nvSpPr>
        <p:spPr>
          <a:xfrm>
            <a:off x="10643210" y="2991878"/>
            <a:ext cx="3782696" cy="947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716280" marR="5080" indent="-704215">
              <a:lnSpc>
                <a:spcPts val="3700"/>
              </a:lnSpc>
              <a:spcBef>
                <a:spcPts val="800"/>
              </a:spcBef>
              <a:defRPr b="1" spc="175" sz="3700">
                <a:solidFill>
                  <a:srgbClr val="535353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Bonne</a:t>
            </a:r>
            <a:r>
              <a:rPr spc="104"/>
              <a:t> </a:t>
            </a:r>
            <a:r>
              <a:rPr spc="195"/>
              <a:t>pratique </a:t>
            </a:r>
            <a:r>
              <a:rPr spc="-810"/>
              <a:t> </a:t>
            </a:r>
            <a:r>
              <a:rPr spc="245"/>
              <a:t>à</a:t>
            </a:r>
            <a:r>
              <a:rPr spc="135"/>
              <a:t> </a:t>
            </a:r>
            <a:r>
              <a:rPr spc="190"/>
              <a:t>adopter</a:t>
            </a:r>
          </a:p>
        </p:txBody>
      </p:sp>
      <p:sp>
        <p:nvSpPr>
          <p:cNvPr id="129" name="object 15"/>
          <p:cNvSpPr txBox="1"/>
          <p:nvPr/>
        </p:nvSpPr>
        <p:spPr>
          <a:xfrm>
            <a:off x="1417020" y="5338493"/>
            <a:ext cx="2828290" cy="1386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483234">
              <a:spcBef>
                <a:spcPts val="500"/>
              </a:spcBef>
              <a:defRPr spc="85" sz="2600">
                <a:solidFill>
                  <a:srgbClr val="09202E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Absence</a:t>
            </a:r>
            <a:r>
              <a:rPr spc="-150"/>
              <a:t> </a:t>
            </a:r>
            <a:r>
              <a:rPr spc="70"/>
              <a:t>du</a:t>
            </a:r>
          </a:p>
          <a:p>
            <a:pPr marR="5080" indent="414655">
              <a:lnSpc>
                <a:spcPct val="115399"/>
              </a:lnSpc>
              <a:defRPr spc="-764" sz="2600">
                <a:solidFill>
                  <a:srgbClr val="09202E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&lt;</a:t>
            </a:r>
            <a:r>
              <a:rPr spc="-5"/>
              <a:t>s</a:t>
            </a:r>
            <a:r>
              <a:rPr spc="254"/>
              <a:t>c</a:t>
            </a:r>
            <a:r>
              <a:rPr spc="-130"/>
              <a:t>r</a:t>
            </a:r>
            <a:r>
              <a:rPr spc="-164"/>
              <a:t>i</a:t>
            </a:r>
            <a:r>
              <a:rPr spc="110"/>
              <a:t>p</a:t>
            </a:r>
            <a:r>
              <a:rPr spc="-55"/>
              <a:t>t</a:t>
            </a:r>
            <a:r>
              <a:rPr spc="-790"/>
              <a:t>&gt;</a:t>
            </a:r>
            <a:r>
              <a:rPr spc="-114"/>
              <a:t> </a:t>
            </a:r>
            <a:r>
              <a:rPr spc="110"/>
              <a:t>p</a:t>
            </a:r>
            <a:r>
              <a:rPr spc="65"/>
              <a:t>o</a:t>
            </a:r>
            <a:r>
              <a:rPr spc="25"/>
              <a:t>u</a:t>
            </a:r>
            <a:r>
              <a:rPr spc="-104"/>
              <a:t>r  </a:t>
            </a:r>
            <a:r>
              <a:rPr spc="70"/>
              <a:t>Google</a:t>
            </a:r>
            <a:r>
              <a:rPr spc="-189"/>
              <a:t> </a:t>
            </a:r>
            <a:r>
              <a:rPr spc="-20"/>
              <a:t>Analytics.</a:t>
            </a:r>
          </a:p>
        </p:txBody>
      </p:sp>
      <p:sp>
        <p:nvSpPr>
          <p:cNvPr id="130" name="object 16"/>
          <p:cNvSpPr txBox="1"/>
          <p:nvPr/>
        </p:nvSpPr>
        <p:spPr>
          <a:xfrm>
            <a:off x="5736105" y="5013755"/>
            <a:ext cx="3679192" cy="3496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635" marR="5080" indent="10794" algn="ctr">
              <a:lnSpc>
                <a:spcPct val="115399"/>
              </a:lnSpc>
              <a:spcBef>
                <a:spcPts val="100"/>
              </a:spcBef>
              <a:defRPr spc="80" sz="2600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S</a:t>
            </a:r>
            <a:r>
              <a:rPr spc="-160"/>
              <a:t>i</a:t>
            </a:r>
            <a:r>
              <a:rPr spc="-114"/>
              <a:t> </a:t>
            </a:r>
            <a:r>
              <a:rPr spc="-164"/>
              <a:t>i</a:t>
            </a:r>
            <a:r>
              <a:rPr spc="-160"/>
              <a:t>l</a:t>
            </a:r>
            <a:r>
              <a:rPr spc="-114"/>
              <a:t> </a:t>
            </a:r>
            <a:r>
              <a:rPr spc="25"/>
              <a:t>n</a:t>
            </a:r>
            <a:r>
              <a:rPr spc="-215"/>
              <a:t>'</a:t>
            </a:r>
            <a:r>
              <a:rPr spc="50"/>
              <a:t>y</a:t>
            </a:r>
            <a:r>
              <a:rPr spc="315"/>
              <a:t>a</a:t>
            </a:r>
            <a:r>
              <a:rPr spc="-114"/>
              <a:t> </a:t>
            </a:r>
            <a:r>
              <a:rPr spc="110"/>
              <a:t>p</a:t>
            </a:r>
            <a:r>
              <a:rPr spc="310"/>
              <a:t>a</a:t>
            </a:r>
            <a:r>
              <a:rPr spc="0"/>
              <a:t>s</a:t>
            </a:r>
            <a:r>
              <a:rPr spc="-114"/>
              <a:t> </a:t>
            </a:r>
            <a:r>
              <a:rPr spc="110"/>
              <a:t>d</a:t>
            </a:r>
            <a:r>
              <a:rPr spc="164"/>
              <a:t>e</a:t>
            </a:r>
            <a:r>
              <a:rPr spc="-114"/>
              <a:t> </a:t>
            </a:r>
            <a:r>
              <a:rPr spc="-5"/>
              <a:t>s</a:t>
            </a:r>
            <a:r>
              <a:rPr spc="254"/>
              <a:t>c</a:t>
            </a:r>
            <a:r>
              <a:rPr spc="-130"/>
              <a:t>r</a:t>
            </a:r>
            <a:r>
              <a:rPr spc="-164"/>
              <a:t>i</a:t>
            </a:r>
            <a:r>
              <a:rPr spc="110"/>
              <a:t>p</a:t>
            </a:r>
            <a:r>
              <a:rPr spc="-45"/>
              <a:t>t  </a:t>
            </a:r>
            <a:r>
              <a:rPr spc="20"/>
              <a:t>pour</a:t>
            </a:r>
            <a:r>
              <a:rPr spc="-140"/>
              <a:t> </a:t>
            </a:r>
            <a:r>
              <a:rPr spc="70"/>
              <a:t>Google</a:t>
            </a:r>
            <a:r>
              <a:rPr spc="-135"/>
              <a:t> </a:t>
            </a:r>
            <a:r>
              <a:rPr spc="-25"/>
              <a:t>Analytics, </a:t>
            </a:r>
            <a:r>
              <a:rPr spc="-810"/>
              <a:t> </a:t>
            </a:r>
            <a:r>
              <a:rPr spc="45"/>
              <a:t>on </a:t>
            </a:r>
            <a:r>
              <a:rPr spc="94"/>
              <a:t>ne </a:t>
            </a:r>
            <a:r>
              <a:rPr spc="45"/>
              <a:t>pourra </a:t>
            </a:r>
            <a:r>
              <a:rPr spc="140"/>
              <a:t>pas </a:t>
            </a:r>
            <a:r>
              <a:rPr spc="145"/>
              <a:t> </a:t>
            </a:r>
            <a:r>
              <a:rPr spc="70"/>
              <a:t>analyser </a:t>
            </a:r>
            <a:r>
              <a:rPr spc="0"/>
              <a:t>le </a:t>
            </a:r>
            <a:r>
              <a:rPr spc="5"/>
              <a:t> </a:t>
            </a:r>
            <a:r>
              <a:t>comportements </a:t>
            </a:r>
            <a:r>
              <a:rPr spc="90"/>
              <a:t>des </a:t>
            </a:r>
            <a:r>
              <a:rPr spc="94"/>
              <a:t> </a:t>
            </a:r>
            <a:r>
              <a:rPr spc="-20"/>
              <a:t>utilisateurs </a:t>
            </a:r>
            <a:r>
              <a:rPr spc="-10"/>
              <a:t>qui </a:t>
            </a:r>
            <a:r>
              <a:rPr spc="-25"/>
              <a:t>visitent </a:t>
            </a:r>
            <a:r>
              <a:rPr spc="-810"/>
              <a:t> </a:t>
            </a:r>
            <a:r>
              <a:rPr spc="15"/>
              <a:t>notre</a:t>
            </a:r>
            <a:r>
              <a:rPr spc="-120"/>
              <a:t> </a:t>
            </a:r>
            <a:r>
              <a:rPr spc="-15"/>
              <a:t>site</a:t>
            </a:r>
            <a:r>
              <a:rPr spc="-120"/>
              <a:t> </a:t>
            </a:r>
            <a:r>
              <a:rPr spc="5"/>
              <a:t>web.</a:t>
            </a:r>
          </a:p>
        </p:txBody>
      </p:sp>
      <p:sp>
        <p:nvSpPr>
          <p:cNvPr id="131" name="object 17"/>
          <p:cNvSpPr txBox="1"/>
          <p:nvPr/>
        </p:nvSpPr>
        <p:spPr>
          <a:xfrm>
            <a:off x="9964521" y="4785155"/>
            <a:ext cx="5139692" cy="400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635" marR="5080" indent="10794" algn="ctr">
              <a:lnSpc>
                <a:spcPct val="115399"/>
              </a:lnSpc>
              <a:spcBef>
                <a:spcPts val="100"/>
              </a:spcBef>
              <a:defRPr spc="-160" sz="2600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Il</a:t>
            </a:r>
            <a:r>
              <a:rPr spc="-114"/>
              <a:t> </a:t>
            </a:r>
            <a:r>
              <a:rPr spc="160"/>
              <a:t>e</a:t>
            </a:r>
            <a:r>
              <a:rPr spc="-5"/>
              <a:t>s</a:t>
            </a:r>
            <a:r>
              <a:rPr spc="-50"/>
              <a:t>t</a:t>
            </a:r>
            <a:r>
              <a:rPr spc="-114"/>
              <a:t> </a:t>
            </a:r>
            <a:r>
              <a:rPr spc="-164"/>
              <a:t>i</a:t>
            </a:r>
            <a:r>
              <a:rPr spc="220"/>
              <a:t>m</a:t>
            </a:r>
            <a:r>
              <a:rPr spc="110"/>
              <a:t>p</a:t>
            </a:r>
            <a:r>
              <a:rPr spc="65"/>
              <a:t>o</a:t>
            </a:r>
            <a:r>
              <a:rPr spc="-130"/>
              <a:t>r</a:t>
            </a:r>
            <a:r>
              <a:rPr spc="-55"/>
              <a:t>t</a:t>
            </a:r>
            <a:r>
              <a:rPr spc="310"/>
              <a:t>a</a:t>
            </a:r>
            <a:r>
              <a:rPr spc="25"/>
              <a:t>n</a:t>
            </a:r>
            <a:r>
              <a:rPr spc="-50"/>
              <a:t>t</a:t>
            </a:r>
            <a:r>
              <a:rPr spc="-114"/>
              <a:t> </a:t>
            </a:r>
            <a:r>
              <a:rPr spc="110"/>
              <a:t>d</a:t>
            </a:r>
            <a:r>
              <a:rPr spc="164"/>
              <a:t>e</a:t>
            </a:r>
            <a:r>
              <a:rPr spc="-114"/>
              <a:t> </a:t>
            </a:r>
            <a:r>
              <a:rPr spc="110"/>
              <a:t>p</a:t>
            </a:r>
            <a:r>
              <a:rPr spc="65"/>
              <a:t>o</a:t>
            </a:r>
            <a:r>
              <a:rPr spc="25"/>
              <a:t>u</a:t>
            </a:r>
            <a:r>
              <a:rPr spc="70"/>
              <a:t>v</a:t>
            </a:r>
            <a:r>
              <a:rPr spc="65"/>
              <a:t>o</a:t>
            </a:r>
            <a:r>
              <a:rPr spc="-164"/>
              <a:t>i</a:t>
            </a:r>
            <a:r>
              <a:rPr spc="-104"/>
              <a:t>r  </a:t>
            </a:r>
            <a:r>
              <a:rPr spc="-40"/>
              <a:t>vérifier</a:t>
            </a:r>
            <a:r>
              <a:rPr spc="-114"/>
              <a:t> </a:t>
            </a:r>
            <a:r>
              <a:rPr spc="55"/>
              <a:t>et</a:t>
            </a:r>
            <a:r>
              <a:rPr spc="-114"/>
              <a:t> </a:t>
            </a:r>
            <a:r>
              <a:rPr spc="70"/>
              <a:t>analyser</a:t>
            </a:r>
            <a:r>
              <a:rPr spc="-114"/>
              <a:t> </a:t>
            </a:r>
            <a:r>
              <a:rPr spc="0"/>
              <a:t>le</a:t>
            </a:r>
            <a:r>
              <a:rPr spc="-114"/>
              <a:t> </a:t>
            </a:r>
            <a:r>
              <a:rPr spc="15"/>
              <a:t>trafic</a:t>
            </a:r>
            <a:r>
              <a:rPr spc="-114"/>
              <a:t> </a:t>
            </a:r>
            <a:r>
              <a:rPr spc="130"/>
              <a:t>web </a:t>
            </a:r>
            <a:r>
              <a:rPr spc="-810"/>
              <a:t> </a:t>
            </a:r>
            <a:r>
              <a:rPr spc="-5"/>
              <a:t>s</a:t>
            </a:r>
            <a:r>
              <a:rPr spc="25"/>
              <a:t>u</a:t>
            </a:r>
            <a:r>
              <a:rPr spc="-125"/>
              <a:t>r</a:t>
            </a:r>
            <a:r>
              <a:rPr spc="-114"/>
              <a:t> </a:t>
            </a:r>
            <a:r>
              <a:rPr spc="70"/>
              <a:t>v</a:t>
            </a:r>
            <a:r>
              <a:rPr spc="65"/>
              <a:t>o</a:t>
            </a:r>
            <a:r>
              <a:rPr spc="-55"/>
              <a:t>t</a:t>
            </a:r>
            <a:r>
              <a:rPr spc="-130"/>
              <a:t>r</a:t>
            </a:r>
            <a:r>
              <a:rPr spc="164"/>
              <a:t>e</a:t>
            </a:r>
            <a:r>
              <a:rPr spc="-114"/>
              <a:t> </a:t>
            </a:r>
            <a:r>
              <a:rPr spc="-5"/>
              <a:t>s</a:t>
            </a:r>
            <a:r>
              <a:rPr spc="-164"/>
              <a:t>i</a:t>
            </a:r>
            <a:r>
              <a:rPr spc="-55"/>
              <a:t>t</a:t>
            </a:r>
            <a:r>
              <a:rPr spc="160"/>
              <a:t>e</a:t>
            </a:r>
            <a:r>
              <a:rPr spc="-350"/>
              <a:t>.</a:t>
            </a:r>
            <a:r>
              <a:rPr spc="-114"/>
              <a:t> </a:t>
            </a:r>
            <a:r>
              <a:rPr spc="-120"/>
              <a:t>D</a:t>
            </a:r>
            <a:r>
              <a:rPr spc="65"/>
              <a:t>o</a:t>
            </a:r>
            <a:r>
              <a:rPr spc="25"/>
              <a:t>n</a:t>
            </a:r>
            <a:r>
              <a:rPr spc="260"/>
              <a:t>c</a:t>
            </a:r>
            <a:r>
              <a:rPr spc="-114"/>
              <a:t> </a:t>
            </a:r>
            <a:r>
              <a:rPr spc="-164"/>
              <a:t>i</a:t>
            </a:r>
            <a:r>
              <a:t>l</a:t>
            </a:r>
            <a:r>
              <a:rPr spc="-114"/>
              <a:t> </a:t>
            </a:r>
            <a:r>
              <a:rPr spc="160"/>
              <a:t>e</a:t>
            </a:r>
            <a:r>
              <a:rPr spc="-5"/>
              <a:t>s</a:t>
            </a:r>
            <a:r>
              <a:rPr spc="-45"/>
              <a:t>t  </a:t>
            </a:r>
            <a:r>
              <a:rPr spc="15"/>
              <a:t>essentiel </a:t>
            </a:r>
            <a:r>
              <a:rPr spc="20"/>
              <a:t>pour </a:t>
            </a:r>
            <a:r>
              <a:rPr spc="55"/>
              <a:t>connaitre </a:t>
            </a:r>
            <a:r>
              <a:rPr spc="0"/>
              <a:t>les </a:t>
            </a:r>
            <a:r>
              <a:rPr spc="5"/>
              <a:t> </a:t>
            </a:r>
            <a:r>
              <a:rPr spc="60"/>
              <a:t>habitudes </a:t>
            </a:r>
            <a:r>
              <a:rPr spc="0"/>
              <a:t>ainsi </a:t>
            </a:r>
            <a:r>
              <a:rPr spc="100"/>
              <a:t>que </a:t>
            </a:r>
            <a:r>
              <a:rPr spc="0"/>
              <a:t>les </a:t>
            </a:r>
            <a:r>
              <a:rPr spc="5"/>
              <a:t> </a:t>
            </a:r>
            <a:r>
              <a:rPr spc="60"/>
              <a:t>contenus </a:t>
            </a:r>
            <a:r>
              <a:rPr spc="90"/>
              <a:t>appréciés </a:t>
            </a:r>
            <a:r>
              <a:rPr spc="100"/>
              <a:t>par </a:t>
            </a:r>
            <a:r>
              <a:rPr spc="30"/>
              <a:t>nos </a:t>
            </a:r>
            <a:r>
              <a:rPr spc="35"/>
              <a:t> </a:t>
            </a:r>
            <a:r>
              <a:rPr spc="-20"/>
              <a:t>utilisateurs </a:t>
            </a:r>
            <a:r>
              <a:rPr spc="55"/>
              <a:t>et </a:t>
            </a:r>
            <a:r>
              <a:rPr spc="10"/>
              <a:t>ceux </a:t>
            </a:r>
            <a:r>
              <a:rPr spc="-10"/>
              <a:t>qui </a:t>
            </a:r>
            <a:r>
              <a:rPr spc="0"/>
              <a:t>le </a:t>
            </a:r>
            <a:r>
              <a:rPr spc="10"/>
              <a:t>sont </a:t>
            </a:r>
            <a:r>
              <a:rPr spc="15"/>
              <a:t> </a:t>
            </a:r>
            <a:r>
              <a:rPr spc="30"/>
              <a:t>moins</a:t>
            </a:r>
            <a:r>
              <a:rPr spc="-125"/>
              <a:t> </a:t>
            </a:r>
            <a:r>
              <a:rPr spc="45"/>
              <a:t>ou</a:t>
            </a:r>
            <a:r>
              <a:rPr spc="-125"/>
              <a:t> </a:t>
            </a:r>
            <a:r>
              <a:rPr spc="30"/>
              <a:t>moins</a:t>
            </a:r>
            <a:r>
              <a:rPr spc="-125"/>
              <a:t> </a:t>
            </a:r>
            <a:r>
              <a:rPr spc="20"/>
              <a:t>mis</a:t>
            </a:r>
            <a:r>
              <a:rPr spc="-125"/>
              <a:t> </a:t>
            </a:r>
            <a:r>
              <a:rPr spc="94"/>
              <a:t>en</a:t>
            </a:r>
            <a:r>
              <a:rPr spc="-125"/>
              <a:t> </a:t>
            </a:r>
            <a:r>
              <a:rPr spc="-10"/>
              <a:t>valeurs.</a:t>
            </a:r>
          </a:p>
        </p:txBody>
      </p:sp>
      <p:sp>
        <p:nvSpPr>
          <p:cNvPr id="132" name="object 18"/>
          <p:cNvSpPr txBox="1"/>
          <p:nvPr/>
        </p:nvSpPr>
        <p:spPr>
          <a:xfrm>
            <a:off x="10567010" y="679844"/>
            <a:ext cx="7451726" cy="857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274444" marR="5080" indent="-1262379">
              <a:lnSpc>
                <a:spcPct val="114599"/>
              </a:lnSpc>
              <a:spcBef>
                <a:spcPts val="100"/>
              </a:spcBef>
              <a:defRPr spc="-25" sz="2400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https://blog.hubspot.fr/marketing/installer-code- </a:t>
            </a:r>
            <a:r>
              <a:rPr spc="-74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 </a:t>
            </a:r>
            <a:r>
              <a:rPr spc="1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suivi-google-analytics-site-web</a:t>
            </a:r>
          </a:p>
        </p:txBody>
      </p:sp>
      <p:sp>
        <p:nvSpPr>
          <p:cNvPr id="133" name="object 19"/>
          <p:cNvSpPr txBox="1"/>
          <p:nvPr/>
        </p:nvSpPr>
        <p:spPr>
          <a:xfrm>
            <a:off x="15623668" y="8137521"/>
            <a:ext cx="1273811" cy="403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pc="300" sz="2900">
                <a:solidFill>
                  <a:srgbClr val="BAA083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A</a:t>
            </a:r>
            <a:r>
              <a:rPr spc="170"/>
              <a:t>c</a:t>
            </a:r>
            <a:r>
              <a:rPr spc="114"/>
              <a:t>t</a:t>
            </a:r>
            <a:r>
              <a:rPr spc="110"/>
              <a:t>i</a:t>
            </a:r>
            <a:r>
              <a:rPr spc="130"/>
              <a:t>o</a:t>
            </a:r>
            <a:r>
              <a:rPr spc="195"/>
              <a:t>n</a:t>
            </a:r>
          </a:p>
        </p:txBody>
      </p:sp>
      <p:sp>
        <p:nvSpPr>
          <p:cNvPr id="134" name="object 20"/>
          <p:cNvSpPr txBox="1"/>
          <p:nvPr/>
        </p:nvSpPr>
        <p:spPr>
          <a:xfrm>
            <a:off x="14768974" y="8253265"/>
            <a:ext cx="2983231" cy="1429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4460">
              <a:spcBef>
                <a:spcPts val="2100"/>
              </a:spcBef>
              <a:defRPr b="1" spc="180" sz="2900">
                <a:solidFill>
                  <a:srgbClr val="BAA083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recommandée</a:t>
            </a:r>
          </a:p>
          <a:p>
            <a:pPr marL="185420" marR="5080" indent="-173355">
              <a:lnSpc>
                <a:spcPct val="114599"/>
              </a:lnSpc>
              <a:spcBef>
                <a:spcPts val="1200"/>
              </a:spcBef>
              <a:defRPr spc="-45" sz="2400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Ajout</a:t>
            </a:r>
            <a:r>
              <a:rPr spc="-120"/>
              <a:t> </a:t>
            </a:r>
            <a:r>
              <a:rPr spc="65"/>
              <a:t>du</a:t>
            </a:r>
            <a:r>
              <a:rPr spc="-120"/>
              <a:t> </a:t>
            </a:r>
            <a:r>
              <a:rPr spc="5"/>
              <a:t>script</a:t>
            </a:r>
            <a:r>
              <a:rPr spc="-114"/>
              <a:t> </a:t>
            </a:r>
            <a:r>
              <a:rPr spc="20"/>
              <a:t>pour </a:t>
            </a:r>
            <a:r>
              <a:rPr spc="-745"/>
              <a:t> </a:t>
            </a:r>
            <a:r>
              <a:rPr spc="65"/>
              <a:t>Google</a:t>
            </a:r>
            <a:r>
              <a:rPr spc="-125"/>
              <a:t> </a:t>
            </a:r>
            <a:r>
              <a:rPr spc="-15"/>
              <a:t>Analytics.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5465" y="1426332"/>
            <a:ext cx="4528322" cy="85564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object 3" descr="object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94560" y="4646514"/>
            <a:ext cx="5929821" cy="4444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object 4" descr="object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30287" y="9145186"/>
            <a:ext cx="12523435" cy="115308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1" name="object 5"/>
          <p:cNvGrpSpPr/>
          <p:nvPr/>
        </p:nvGrpSpPr>
        <p:grpSpPr>
          <a:xfrm>
            <a:off x="0" y="0"/>
            <a:ext cx="2777609" cy="2625584"/>
            <a:chOff x="0" y="0"/>
            <a:chExt cx="2777607" cy="2625582"/>
          </a:xfrm>
        </p:grpSpPr>
        <p:sp>
          <p:nvSpPr>
            <p:cNvPr id="139" name="object 6"/>
            <p:cNvSpPr/>
            <p:nvPr/>
          </p:nvSpPr>
          <p:spPr>
            <a:xfrm>
              <a:off x="0" y="0"/>
              <a:ext cx="2777609" cy="2625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601" y="21600"/>
                  </a:moveTo>
                  <a:lnTo>
                    <a:pt x="8224" y="21594"/>
                  </a:lnTo>
                  <a:lnTo>
                    <a:pt x="7850" y="21577"/>
                  </a:lnTo>
                  <a:lnTo>
                    <a:pt x="7479" y="21550"/>
                  </a:lnTo>
                  <a:lnTo>
                    <a:pt x="7111" y="21511"/>
                  </a:lnTo>
                  <a:lnTo>
                    <a:pt x="6746" y="21461"/>
                  </a:lnTo>
                  <a:lnTo>
                    <a:pt x="6384" y="21401"/>
                  </a:lnTo>
                  <a:lnTo>
                    <a:pt x="6025" y="21330"/>
                  </a:lnTo>
                  <a:lnTo>
                    <a:pt x="5670" y="21249"/>
                  </a:lnTo>
                  <a:lnTo>
                    <a:pt x="5319" y="21158"/>
                  </a:lnTo>
                  <a:lnTo>
                    <a:pt x="4972" y="21057"/>
                  </a:lnTo>
                  <a:lnTo>
                    <a:pt x="4628" y="20946"/>
                  </a:lnTo>
                  <a:lnTo>
                    <a:pt x="4289" y="20825"/>
                  </a:lnTo>
                  <a:lnTo>
                    <a:pt x="3953" y="20695"/>
                  </a:lnTo>
                  <a:lnTo>
                    <a:pt x="3623" y="20556"/>
                  </a:lnTo>
                  <a:lnTo>
                    <a:pt x="3296" y="20407"/>
                  </a:lnTo>
                  <a:lnTo>
                    <a:pt x="2975" y="20249"/>
                  </a:lnTo>
                  <a:lnTo>
                    <a:pt x="2658" y="20082"/>
                  </a:lnTo>
                  <a:lnTo>
                    <a:pt x="2346" y="19907"/>
                  </a:lnTo>
                  <a:lnTo>
                    <a:pt x="2039" y="19722"/>
                  </a:lnTo>
                  <a:lnTo>
                    <a:pt x="1738" y="19530"/>
                  </a:lnTo>
                  <a:lnTo>
                    <a:pt x="1442" y="19329"/>
                  </a:lnTo>
                  <a:lnTo>
                    <a:pt x="1152" y="19120"/>
                  </a:lnTo>
                  <a:lnTo>
                    <a:pt x="867" y="18903"/>
                  </a:lnTo>
                  <a:lnTo>
                    <a:pt x="588" y="18678"/>
                  </a:lnTo>
                  <a:lnTo>
                    <a:pt x="315" y="18445"/>
                  </a:lnTo>
                  <a:lnTo>
                    <a:pt x="48" y="18205"/>
                  </a:lnTo>
                  <a:lnTo>
                    <a:pt x="0" y="18159"/>
                  </a:lnTo>
                  <a:lnTo>
                    <a:pt x="0" y="0"/>
                  </a:lnTo>
                  <a:lnTo>
                    <a:pt x="19276" y="0"/>
                  </a:lnTo>
                  <a:lnTo>
                    <a:pt x="19453" y="275"/>
                  </a:lnTo>
                  <a:lnTo>
                    <a:pt x="19643" y="588"/>
                  </a:lnTo>
                  <a:lnTo>
                    <a:pt x="19825" y="907"/>
                  </a:lnTo>
                  <a:lnTo>
                    <a:pt x="19999" y="1231"/>
                  </a:lnTo>
                  <a:lnTo>
                    <a:pt x="20165" y="1561"/>
                  </a:lnTo>
                  <a:lnTo>
                    <a:pt x="20323" y="1896"/>
                  </a:lnTo>
                  <a:lnTo>
                    <a:pt x="20472" y="2236"/>
                  </a:lnTo>
                  <a:lnTo>
                    <a:pt x="20613" y="2582"/>
                  </a:lnTo>
                  <a:lnTo>
                    <a:pt x="20745" y="2932"/>
                  </a:lnTo>
                  <a:lnTo>
                    <a:pt x="20868" y="3286"/>
                  </a:lnTo>
                  <a:lnTo>
                    <a:pt x="20982" y="3645"/>
                  </a:lnTo>
                  <a:lnTo>
                    <a:pt x="21087" y="4009"/>
                  </a:lnTo>
                  <a:lnTo>
                    <a:pt x="21182" y="4376"/>
                  </a:lnTo>
                  <a:lnTo>
                    <a:pt x="21268" y="4748"/>
                  </a:lnTo>
                  <a:lnTo>
                    <a:pt x="21345" y="5123"/>
                  </a:lnTo>
                  <a:lnTo>
                    <a:pt x="21412" y="5503"/>
                  </a:lnTo>
                  <a:lnTo>
                    <a:pt x="21469" y="5886"/>
                  </a:lnTo>
                  <a:lnTo>
                    <a:pt x="21516" y="6272"/>
                  </a:lnTo>
                  <a:lnTo>
                    <a:pt x="21552" y="6661"/>
                  </a:lnTo>
                  <a:lnTo>
                    <a:pt x="21579" y="7054"/>
                  </a:lnTo>
                  <a:lnTo>
                    <a:pt x="21595" y="7449"/>
                  </a:lnTo>
                  <a:lnTo>
                    <a:pt x="21600" y="7848"/>
                  </a:lnTo>
                  <a:lnTo>
                    <a:pt x="21595" y="8246"/>
                  </a:lnTo>
                  <a:lnTo>
                    <a:pt x="21579" y="8642"/>
                  </a:lnTo>
                  <a:lnTo>
                    <a:pt x="21552" y="9034"/>
                  </a:lnTo>
                  <a:lnTo>
                    <a:pt x="21516" y="9424"/>
                  </a:lnTo>
                  <a:lnTo>
                    <a:pt x="21469" y="9810"/>
                  </a:lnTo>
                  <a:lnTo>
                    <a:pt x="21412" y="10193"/>
                  </a:lnTo>
                  <a:lnTo>
                    <a:pt x="21345" y="10572"/>
                  </a:lnTo>
                  <a:lnTo>
                    <a:pt x="21268" y="10948"/>
                  </a:lnTo>
                  <a:lnTo>
                    <a:pt x="21182" y="11319"/>
                  </a:lnTo>
                  <a:lnTo>
                    <a:pt x="21087" y="11687"/>
                  </a:lnTo>
                  <a:lnTo>
                    <a:pt x="20982" y="12050"/>
                  </a:lnTo>
                  <a:lnTo>
                    <a:pt x="20868" y="12410"/>
                  </a:lnTo>
                  <a:lnTo>
                    <a:pt x="20745" y="12764"/>
                  </a:lnTo>
                  <a:lnTo>
                    <a:pt x="20613" y="13114"/>
                  </a:lnTo>
                  <a:lnTo>
                    <a:pt x="20472" y="13459"/>
                  </a:lnTo>
                  <a:lnTo>
                    <a:pt x="20323" y="13799"/>
                  </a:lnTo>
                  <a:lnTo>
                    <a:pt x="20165" y="14135"/>
                  </a:lnTo>
                  <a:lnTo>
                    <a:pt x="19999" y="14464"/>
                  </a:lnTo>
                  <a:lnTo>
                    <a:pt x="19825" y="14789"/>
                  </a:lnTo>
                  <a:lnTo>
                    <a:pt x="19643" y="15108"/>
                  </a:lnTo>
                  <a:lnTo>
                    <a:pt x="19453" y="15421"/>
                  </a:lnTo>
                  <a:lnTo>
                    <a:pt x="19255" y="15728"/>
                  </a:lnTo>
                  <a:lnTo>
                    <a:pt x="19050" y="16029"/>
                  </a:lnTo>
                  <a:lnTo>
                    <a:pt x="18838" y="16325"/>
                  </a:lnTo>
                  <a:lnTo>
                    <a:pt x="18618" y="16613"/>
                  </a:lnTo>
                  <a:lnTo>
                    <a:pt x="18391" y="16896"/>
                  </a:lnTo>
                  <a:lnTo>
                    <a:pt x="18156" y="17171"/>
                  </a:lnTo>
                  <a:lnTo>
                    <a:pt x="17916" y="17440"/>
                  </a:lnTo>
                  <a:lnTo>
                    <a:pt x="17668" y="17702"/>
                  </a:lnTo>
                  <a:lnTo>
                    <a:pt x="17414" y="17957"/>
                  </a:lnTo>
                  <a:lnTo>
                    <a:pt x="17153" y="18205"/>
                  </a:lnTo>
                  <a:lnTo>
                    <a:pt x="16886" y="18445"/>
                  </a:lnTo>
                  <a:lnTo>
                    <a:pt x="16613" y="18678"/>
                  </a:lnTo>
                  <a:lnTo>
                    <a:pt x="16334" y="18903"/>
                  </a:lnTo>
                  <a:lnTo>
                    <a:pt x="16050" y="19120"/>
                  </a:lnTo>
                  <a:lnTo>
                    <a:pt x="15759" y="19329"/>
                  </a:lnTo>
                  <a:lnTo>
                    <a:pt x="15463" y="19530"/>
                  </a:lnTo>
                  <a:lnTo>
                    <a:pt x="15162" y="19722"/>
                  </a:lnTo>
                  <a:lnTo>
                    <a:pt x="14855" y="19907"/>
                  </a:lnTo>
                  <a:lnTo>
                    <a:pt x="14543" y="20082"/>
                  </a:lnTo>
                  <a:lnTo>
                    <a:pt x="14226" y="20249"/>
                  </a:lnTo>
                  <a:lnTo>
                    <a:pt x="13905" y="20407"/>
                  </a:lnTo>
                  <a:lnTo>
                    <a:pt x="13579" y="20556"/>
                  </a:lnTo>
                  <a:lnTo>
                    <a:pt x="13248" y="20695"/>
                  </a:lnTo>
                  <a:lnTo>
                    <a:pt x="12913" y="20825"/>
                  </a:lnTo>
                  <a:lnTo>
                    <a:pt x="12573" y="20946"/>
                  </a:lnTo>
                  <a:lnTo>
                    <a:pt x="12230" y="21057"/>
                  </a:lnTo>
                  <a:lnTo>
                    <a:pt x="11882" y="21158"/>
                  </a:lnTo>
                  <a:lnTo>
                    <a:pt x="11531" y="21249"/>
                  </a:lnTo>
                  <a:lnTo>
                    <a:pt x="11176" y="21330"/>
                  </a:lnTo>
                  <a:lnTo>
                    <a:pt x="10817" y="21401"/>
                  </a:lnTo>
                  <a:lnTo>
                    <a:pt x="10455" y="21461"/>
                  </a:lnTo>
                  <a:lnTo>
                    <a:pt x="10090" y="21511"/>
                  </a:lnTo>
                  <a:lnTo>
                    <a:pt x="9722" y="21550"/>
                  </a:lnTo>
                  <a:lnTo>
                    <a:pt x="9351" y="21577"/>
                  </a:lnTo>
                  <a:lnTo>
                    <a:pt x="8977" y="21594"/>
                  </a:lnTo>
                  <a:lnTo>
                    <a:pt x="8601" y="21600"/>
                  </a:lnTo>
                  <a:close/>
                </a:path>
              </a:pathLst>
            </a:cu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pic>
          <p:nvPicPr>
            <p:cNvPr id="140" name="object 7" descr="object 7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47010" y="663271"/>
              <a:ext cx="1511423" cy="11066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2" name="object 8"/>
          <p:cNvSpPr/>
          <p:nvPr/>
        </p:nvSpPr>
        <p:spPr>
          <a:xfrm>
            <a:off x="1570158" y="4383530"/>
            <a:ext cx="2610069" cy="121776"/>
          </a:xfrm>
          <a:prstGeom prst="rect">
            <a:avLst/>
          </a:prstGeom>
          <a:solidFill>
            <a:srgbClr val="BAA08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3" name="object 9"/>
          <p:cNvSpPr/>
          <p:nvPr/>
        </p:nvSpPr>
        <p:spPr>
          <a:xfrm>
            <a:off x="6269416" y="4383530"/>
            <a:ext cx="2610069" cy="121776"/>
          </a:xfrm>
          <a:prstGeom prst="rect">
            <a:avLst/>
          </a:prstGeom>
          <a:solidFill>
            <a:srgbClr val="BAA08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4" name="object 10"/>
          <p:cNvSpPr/>
          <p:nvPr/>
        </p:nvSpPr>
        <p:spPr>
          <a:xfrm>
            <a:off x="11228316" y="4383530"/>
            <a:ext cx="2610069" cy="121776"/>
          </a:xfrm>
          <a:prstGeom prst="rect">
            <a:avLst/>
          </a:prstGeom>
          <a:solidFill>
            <a:srgbClr val="BAA08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45" name="object 11" descr="object 1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34524" y="147970"/>
            <a:ext cx="2143125" cy="2143125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object 12"/>
          <p:cNvSpPr txBox="1"/>
          <p:nvPr/>
        </p:nvSpPr>
        <p:spPr>
          <a:xfrm>
            <a:off x="1691662" y="3049028"/>
            <a:ext cx="2369186" cy="947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38429" marR="5080" indent="-126364">
              <a:lnSpc>
                <a:spcPts val="3700"/>
              </a:lnSpc>
              <a:spcBef>
                <a:spcPts val="800"/>
              </a:spcBef>
              <a:defRPr b="1" spc="95" sz="3700">
                <a:solidFill>
                  <a:srgbClr val="535353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P</a:t>
            </a:r>
            <a:r>
              <a:rPr spc="229"/>
              <a:t>r</a:t>
            </a:r>
            <a:r>
              <a:rPr spc="165"/>
              <a:t>o</a:t>
            </a:r>
            <a:r>
              <a:rPr spc="220"/>
              <a:t>b</a:t>
            </a:r>
            <a:r>
              <a:rPr spc="165"/>
              <a:t>l</a:t>
            </a:r>
            <a:r>
              <a:rPr spc="149"/>
              <a:t>è</a:t>
            </a:r>
            <a:r>
              <a:rPr spc="365"/>
              <a:t>m</a:t>
            </a:r>
            <a:r>
              <a:t>e  </a:t>
            </a:r>
            <a:r>
              <a:rPr spc="180"/>
              <a:t>identifié</a:t>
            </a:r>
          </a:p>
        </p:txBody>
      </p:sp>
      <p:sp>
        <p:nvSpPr>
          <p:cNvPr id="147" name="object 13"/>
          <p:cNvSpPr txBox="1"/>
          <p:nvPr>
            <p:ph type="title"/>
          </p:nvPr>
        </p:nvSpPr>
        <p:spPr>
          <a:xfrm>
            <a:off x="6012739" y="2991878"/>
            <a:ext cx="3125471" cy="1075691"/>
          </a:xfrm>
          <a:prstGeom prst="rect">
            <a:avLst/>
          </a:prstGeom>
        </p:spPr>
        <p:txBody>
          <a:bodyPr/>
          <a:lstStyle/>
          <a:p>
            <a:pPr marR="5080" indent="173354">
              <a:lnSpc>
                <a:spcPts val="3700"/>
              </a:lnSpc>
              <a:spcBef>
                <a:spcPts val="800"/>
              </a:spcBef>
              <a:defRPr spc="200" sz="3700">
                <a:solidFill>
                  <a:srgbClr val="535353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Explication  du</a:t>
            </a:r>
            <a:r>
              <a:rPr spc="0"/>
              <a:t> </a:t>
            </a:r>
            <a:r>
              <a:t>problème</a:t>
            </a:r>
          </a:p>
        </p:txBody>
      </p:sp>
      <p:sp>
        <p:nvSpPr>
          <p:cNvPr id="148" name="object 14"/>
          <p:cNvSpPr txBox="1"/>
          <p:nvPr/>
        </p:nvSpPr>
        <p:spPr>
          <a:xfrm>
            <a:off x="10643210" y="2991878"/>
            <a:ext cx="3782696" cy="947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716280" marR="5080" indent="-704215">
              <a:lnSpc>
                <a:spcPts val="3700"/>
              </a:lnSpc>
              <a:spcBef>
                <a:spcPts val="800"/>
              </a:spcBef>
              <a:defRPr b="1" spc="175" sz="3700">
                <a:solidFill>
                  <a:srgbClr val="535353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Bonne</a:t>
            </a:r>
            <a:r>
              <a:rPr spc="104"/>
              <a:t> </a:t>
            </a:r>
            <a:r>
              <a:rPr spc="195"/>
              <a:t>pratique </a:t>
            </a:r>
            <a:r>
              <a:rPr spc="-810"/>
              <a:t> </a:t>
            </a:r>
            <a:r>
              <a:rPr spc="245"/>
              <a:t>à</a:t>
            </a:r>
            <a:r>
              <a:rPr spc="135"/>
              <a:t> </a:t>
            </a:r>
            <a:r>
              <a:rPr spc="190"/>
              <a:t>adopter</a:t>
            </a:r>
          </a:p>
        </p:txBody>
      </p:sp>
      <p:sp>
        <p:nvSpPr>
          <p:cNvPr id="149" name="object 15"/>
          <p:cNvSpPr txBox="1"/>
          <p:nvPr/>
        </p:nvSpPr>
        <p:spPr>
          <a:xfrm>
            <a:off x="1195857" y="5668535"/>
            <a:ext cx="3158491" cy="1452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2064" algn="ctr">
              <a:lnSpc>
                <a:spcPct val="115399"/>
              </a:lnSpc>
              <a:spcBef>
                <a:spcPts val="100"/>
              </a:spcBef>
              <a:defRPr spc="85" sz="2600">
                <a:solidFill>
                  <a:srgbClr val="09202E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Absence </a:t>
            </a:r>
            <a:r>
              <a:rPr spc="140"/>
              <a:t>de </a:t>
            </a:r>
            <a:r>
              <a:rPr spc="145"/>
              <a:t> </a:t>
            </a:r>
            <a:r>
              <a:rPr spc="20"/>
              <a:t>description</a:t>
            </a:r>
            <a:r>
              <a:rPr spc="-145"/>
              <a:t> </a:t>
            </a:r>
            <a:r>
              <a:rPr spc="110"/>
              <a:t>dans</a:t>
            </a:r>
            <a:r>
              <a:rPr spc="-140"/>
              <a:t> </a:t>
            </a:r>
            <a:r>
              <a:rPr spc="75"/>
              <a:t>la </a:t>
            </a:r>
            <a:r>
              <a:rPr spc="-805"/>
              <a:t> </a:t>
            </a:r>
            <a:r>
              <a:rPr spc="20"/>
              <a:t>meta-description.</a:t>
            </a:r>
          </a:p>
        </p:txBody>
      </p:sp>
      <p:sp>
        <p:nvSpPr>
          <p:cNvPr id="150" name="object 16"/>
          <p:cNvSpPr txBox="1"/>
          <p:nvPr/>
        </p:nvSpPr>
        <p:spPr>
          <a:xfrm>
            <a:off x="5942767" y="4898344"/>
            <a:ext cx="3265805" cy="4006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635" marR="5080" indent="11429" algn="ctr">
              <a:lnSpc>
                <a:spcPct val="115399"/>
              </a:lnSpc>
              <a:spcBef>
                <a:spcPts val="100"/>
              </a:spcBef>
              <a:defRPr spc="80" sz="2600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S</a:t>
            </a:r>
            <a:r>
              <a:rPr spc="-160"/>
              <a:t>i</a:t>
            </a:r>
            <a:r>
              <a:rPr spc="-114"/>
              <a:t> </a:t>
            </a:r>
            <a:r>
              <a:rPr spc="-164"/>
              <a:t>i</a:t>
            </a:r>
            <a:r>
              <a:rPr spc="-160"/>
              <a:t>l</a:t>
            </a:r>
            <a:r>
              <a:rPr spc="-114"/>
              <a:t> </a:t>
            </a:r>
            <a:r>
              <a:rPr spc="25"/>
              <a:t>n</a:t>
            </a:r>
            <a:r>
              <a:rPr spc="-215"/>
              <a:t>'</a:t>
            </a:r>
            <a:r>
              <a:rPr spc="55"/>
              <a:t>y</a:t>
            </a:r>
            <a:r>
              <a:rPr spc="-114"/>
              <a:t> </a:t>
            </a:r>
            <a:r>
              <a:rPr spc="315"/>
              <a:t>a</a:t>
            </a:r>
            <a:r>
              <a:rPr spc="-114"/>
              <a:t> </a:t>
            </a:r>
            <a:r>
              <a:rPr spc="110"/>
              <a:t>p</a:t>
            </a:r>
            <a:r>
              <a:rPr spc="310"/>
              <a:t>a</a:t>
            </a:r>
            <a:r>
              <a:rPr spc="0"/>
              <a:t>s</a:t>
            </a:r>
            <a:r>
              <a:rPr spc="-114"/>
              <a:t> </a:t>
            </a:r>
            <a:r>
              <a:rPr spc="110"/>
              <a:t>d</a:t>
            </a:r>
            <a:r>
              <a:rPr spc="120"/>
              <a:t>e  </a:t>
            </a:r>
            <a:r>
              <a:rPr spc="20"/>
              <a:t>meta-description, </a:t>
            </a:r>
            <a:r>
              <a:rPr spc="-160"/>
              <a:t>il </a:t>
            </a:r>
            <a:r>
              <a:rPr spc="-810"/>
              <a:t> </a:t>
            </a:r>
            <a:r>
              <a:rPr spc="-45"/>
              <a:t>n'y </a:t>
            </a:r>
            <a:r>
              <a:rPr spc="130"/>
              <a:t>aura aucun </a:t>
            </a:r>
            <a:r>
              <a:rPr spc="135"/>
              <a:t> </a:t>
            </a:r>
            <a:r>
              <a:rPr spc="75"/>
              <a:t>résumé</a:t>
            </a:r>
            <a:r>
              <a:rPr spc="-145"/>
              <a:t> </a:t>
            </a:r>
            <a:r>
              <a:rPr spc="70"/>
              <a:t>du</a:t>
            </a:r>
            <a:r>
              <a:rPr spc="-140"/>
              <a:t> </a:t>
            </a:r>
            <a:r>
              <a:rPr spc="70"/>
              <a:t>contenu </a:t>
            </a:r>
            <a:r>
              <a:rPr spc="-805"/>
              <a:t> </a:t>
            </a:r>
            <a:r>
              <a:rPr spc="140"/>
              <a:t>de</a:t>
            </a:r>
            <a:r>
              <a:rPr spc="-135"/>
              <a:t> </a:t>
            </a:r>
            <a:r>
              <a:rPr spc="15"/>
              <a:t>notre</a:t>
            </a:r>
            <a:r>
              <a:rPr spc="-130"/>
              <a:t> </a:t>
            </a:r>
            <a:r>
              <a:rPr spc="-15"/>
              <a:t>site</a:t>
            </a:r>
            <a:r>
              <a:rPr spc="-130"/>
              <a:t> </a:t>
            </a:r>
            <a:r>
              <a:rPr spc="130"/>
              <a:t>web</a:t>
            </a:r>
            <a:r>
              <a:rPr spc="-135"/>
              <a:t> </a:t>
            </a:r>
            <a:r>
              <a:rPr spc="55"/>
              <a:t>et </a:t>
            </a:r>
            <a:r>
              <a:rPr spc="-805"/>
              <a:t> </a:t>
            </a:r>
            <a:r>
              <a:rPr spc="114"/>
              <a:t>donc </a:t>
            </a:r>
            <a:r>
              <a:rPr spc="-45"/>
              <a:t>l'utilisateur </a:t>
            </a:r>
            <a:r>
              <a:rPr spc="-40"/>
              <a:t> </a:t>
            </a:r>
            <a:r>
              <a:rPr spc="55"/>
              <a:t>n'aura </a:t>
            </a:r>
            <a:r>
              <a:rPr spc="130"/>
              <a:t>aucun </a:t>
            </a:r>
            <a:r>
              <a:rPr spc="35"/>
              <a:t>detail </a:t>
            </a:r>
            <a:r>
              <a:rPr spc="-810"/>
              <a:t> </a:t>
            </a:r>
            <a:r>
              <a:rPr spc="-35"/>
              <a:t>sur</a:t>
            </a:r>
            <a:r>
              <a:rPr spc="-125"/>
              <a:t> </a:t>
            </a:r>
            <a:r>
              <a:rPr spc="15"/>
              <a:t>notre</a:t>
            </a:r>
            <a:r>
              <a:rPr spc="-125"/>
              <a:t> </a:t>
            </a:r>
            <a:r>
              <a:rPr spc="60"/>
              <a:t>pages.</a:t>
            </a:r>
          </a:p>
        </p:txBody>
      </p:sp>
      <p:sp>
        <p:nvSpPr>
          <p:cNvPr id="151" name="object 17"/>
          <p:cNvSpPr txBox="1"/>
          <p:nvPr/>
        </p:nvSpPr>
        <p:spPr>
          <a:xfrm>
            <a:off x="10014698" y="4898344"/>
            <a:ext cx="4925060" cy="3496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193039" indent="200660" algn="ctr">
              <a:lnSpc>
                <a:spcPct val="115399"/>
              </a:lnSpc>
              <a:spcBef>
                <a:spcPts val="100"/>
              </a:spcBef>
              <a:defRPr spc="-160" sz="2600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Il</a:t>
            </a:r>
            <a:r>
              <a:rPr spc="-114"/>
              <a:t> </a:t>
            </a:r>
            <a:r>
              <a:rPr spc="110"/>
              <a:t>d</a:t>
            </a:r>
            <a:r>
              <a:rPr spc="65"/>
              <a:t>o</a:t>
            </a:r>
            <a:r>
              <a:rPr spc="-164"/>
              <a:t>i</a:t>
            </a:r>
            <a:r>
              <a:rPr spc="-50"/>
              <a:t>t</a:t>
            </a:r>
            <a:r>
              <a:rPr spc="-114"/>
              <a:t> </a:t>
            </a:r>
            <a:r>
              <a:rPr spc="-55"/>
              <a:t>t</a:t>
            </a:r>
            <a:r>
              <a:rPr spc="65"/>
              <a:t>o</a:t>
            </a:r>
            <a:r>
              <a:rPr spc="25"/>
              <a:t>u</a:t>
            </a:r>
            <a:r>
              <a:rPr spc="-189"/>
              <a:t>j</a:t>
            </a:r>
            <a:r>
              <a:rPr spc="65"/>
              <a:t>o</a:t>
            </a:r>
            <a:r>
              <a:rPr spc="25"/>
              <a:t>u</a:t>
            </a:r>
            <a:r>
              <a:rPr spc="-130"/>
              <a:t>r</a:t>
            </a:r>
            <a:r>
              <a:rPr spc="0"/>
              <a:t>s</a:t>
            </a:r>
            <a:r>
              <a:rPr spc="-114"/>
              <a:t> </a:t>
            </a:r>
            <a:r>
              <a:rPr spc="310"/>
              <a:t>a</a:t>
            </a:r>
            <a:r>
              <a:rPr spc="70"/>
              <a:t>v</a:t>
            </a:r>
            <a:r>
              <a:rPr spc="65"/>
              <a:t>o</a:t>
            </a:r>
            <a:r>
              <a:rPr spc="-164"/>
              <a:t>i</a:t>
            </a:r>
            <a:r>
              <a:rPr spc="-125"/>
              <a:t>r</a:t>
            </a:r>
            <a:r>
              <a:rPr spc="-114"/>
              <a:t> </a:t>
            </a:r>
            <a:r>
              <a:rPr spc="25"/>
              <a:t>un</a:t>
            </a:r>
            <a:r>
              <a:rPr spc="120"/>
              <a:t>e  </a:t>
            </a:r>
            <a:r>
              <a:rPr spc="20"/>
              <a:t>meta-description,</a:t>
            </a:r>
            <a:r>
              <a:rPr spc="-150"/>
              <a:t> </a:t>
            </a:r>
            <a:r>
              <a:rPr spc="20"/>
              <a:t>pour</a:t>
            </a:r>
            <a:r>
              <a:rPr spc="-150"/>
              <a:t> </a:t>
            </a:r>
            <a:r>
              <a:rPr spc="100"/>
              <a:t>que </a:t>
            </a:r>
            <a:r>
              <a:rPr spc="-805"/>
              <a:t> </a:t>
            </a:r>
            <a:r>
              <a:rPr spc="0"/>
              <a:t>les </a:t>
            </a:r>
            <a:r>
              <a:rPr spc="30"/>
              <a:t>internautes </a:t>
            </a:r>
            <a:r>
              <a:rPr spc="125"/>
              <a:t>apercevant </a:t>
            </a:r>
            <a:r>
              <a:rPr spc="-810"/>
              <a:t> </a:t>
            </a:r>
            <a:r>
              <a:rPr spc="15"/>
              <a:t>notre </a:t>
            </a:r>
            <a:r>
              <a:rPr spc="-15"/>
              <a:t>site </a:t>
            </a:r>
            <a:r>
              <a:rPr spc="130"/>
              <a:t>web </a:t>
            </a:r>
            <a:r>
              <a:rPr spc="110"/>
              <a:t>dans </a:t>
            </a:r>
            <a:r>
              <a:rPr spc="0"/>
              <a:t>les </a:t>
            </a:r>
            <a:r>
              <a:rPr spc="5"/>
              <a:t> </a:t>
            </a:r>
            <a:r>
              <a:rPr spc="80"/>
              <a:t>recherches</a:t>
            </a:r>
            <a:r>
              <a:rPr spc="-130"/>
              <a:t> </a:t>
            </a:r>
            <a:r>
              <a:rPr spc="-30"/>
              <a:t>SERP</a:t>
            </a:r>
            <a:r>
              <a:rPr spc="-130"/>
              <a:t> </a:t>
            </a:r>
            <a:r>
              <a:rPr spc="-5"/>
              <a:t>puis</a:t>
            </a:r>
            <a:r>
              <a:rPr spc="-130"/>
              <a:t> </a:t>
            </a:r>
            <a:r>
              <a:rPr spc="30"/>
              <a:t>avoir</a:t>
            </a:r>
          </a:p>
          <a:p>
            <a:pPr marR="5080" indent="12700" algn="ctr">
              <a:lnSpc>
                <a:spcPct val="115399"/>
              </a:lnSpc>
              <a:defRPr spc="70" sz="2600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une</a:t>
            </a:r>
            <a:r>
              <a:rPr spc="-130"/>
              <a:t> </a:t>
            </a:r>
            <a:r>
              <a:rPr spc="20"/>
              <a:t>description</a:t>
            </a:r>
            <a:r>
              <a:rPr spc="-125"/>
              <a:t> </a:t>
            </a:r>
            <a:r>
              <a:rPr spc="45"/>
              <a:t>ou</a:t>
            </a:r>
            <a:r>
              <a:rPr spc="-125"/>
              <a:t> </a:t>
            </a:r>
            <a:r>
              <a:rPr spc="25"/>
              <a:t>un</a:t>
            </a:r>
            <a:r>
              <a:rPr spc="-125"/>
              <a:t> </a:t>
            </a:r>
            <a:r>
              <a:rPr spc="75"/>
              <a:t>résumé </a:t>
            </a:r>
            <a:r>
              <a:rPr spc="-810"/>
              <a:t> </a:t>
            </a:r>
            <a:r>
              <a:rPr spc="110"/>
              <a:t>d</a:t>
            </a:r>
            <a:r>
              <a:rPr spc="164"/>
              <a:t>e</a:t>
            </a:r>
            <a:r>
              <a:rPr spc="-114"/>
              <a:t> </a:t>
            </a:r>
            <a:r>
              <a:rPr spc="25"/>
              <a:t>n</a:t>
            </a:r>
            <a:r>
              <a:rPr spc="65"/>
              <a:t>o</a:t>
            </a:r>
            <a:r>
              <a:rPr spc="-55"/>
              <a:t>t</a:t>
            </a:r>
            <a:r>
              <a:rPr spc="-130"/>
              <a:t>r</a:t>
            </a:r>
            <a:r>
              <a:rPr spc="164"/>
              <a:t>e</a:t>
            </a:r>
            <a:r>
              <a:rPr spc="-114"/>
              <a:t> </a:t>
            </a:r>
            <a:r>
              <a:rPr spc="-5"/>
              <a:t>s</a:t>
            </a:r>
            <a:r>
              <a:rPr spc="-164"/>
              <a:t>i</a:t>
            </a:r>
            <a:r>
              <a:rPr spc="-55"/>
              <a:t>t</a:t>
            </a:r>
            <a:r>
              <a:rPr spc="160"/>
              <a:t>e</a:t>
            </a:r>
            <a:r>
              <a:rPr spc="-350"/>
              <a:t>.</a:t>
            </a:r>
            <a:r>
              <a:rPr spc="-114"/>
              <a:t> </a:t>
            </a:r>
            <a:r>
              <a:rPr spc="-110"/>
              <a:t>E</a:t>
            </a:r>
            <a:r>
              <a:rPr spc="-164"/>
              <a:t>ll</a:t>
            </a:r>
            <a:r>
              <a:rPr spc="164"/>
              <a:t>e</a:t>
            </a:r>
            <a:r>
              <a:rPr spc="-114"/>
              <a:t> </a:t>
            </a:r>
            <a:r>
              <a:rPr spc="110"/>
              <a:t>d</a:t>
            </a:r>
            <a:r>
              <a:rPr spc="65"/>
              <a:t>o</a:t>
            </a:r>
            <a:r>
              <a:rPr spc="-164"/>
              <a:t>i</a:t>
            </a:r>
            <a:r>
              <a:rPr spc="-50"/>
              <a:t>t</a:t>
            </a:r>
            <a:r>
              <a:rPr spc="-114"/>
              <a:t> </a:t>
            </a:r>
            <a:r>
              <a:rPr spc="254"/>
              <a:t>c</a:t>
            </a:r>
            <a:r>
              <a:rPr spc="65"/>
              <a:t>o</a:t>
            </a:r>
            <a:r>
              <a:rPr spc="25"/>
              <a:t>n</a:t>
            </a:r>
            <a:r>
              <a:rPr spc="-55"/>
              <a:t>t</a:t>
            </a:r>
            <a:r>
              <a:rPr spc="160"/>
              <a:t>e</a:t>
            </a:r>
            <a:r>
              <a:rPr spc="25"/>
              <a:t>n</a:t>
            </a:r>
            <a:r>
              <a:rPr spc="-164"/>
              <a:t>i</a:t>
            </a:r>
            <a:r>
              <a:rPr spc="-125"/>
              <a:t>r</a:t>
            </a:r>
          </a:p>
        </p:txBody>
      </p:sp>
      <p:sp>
        <p:nvSpPr>
          <p:cNvPr id="152" name="object 18"/>
          <p:cNvSpPr txBox="1"/>
          <p:nvPr/>
        </p:nvSpPr>
        <p:spPr>
          <a:xfrm>
            <a:off x="10841288" y="8159778"/>
            <a:ext cx="3272155" cy="430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pc="220" sz="2600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m</a:t>
            </a:r>
            <a:r>
              <a:rPr spc="310"/>
              <a:t>a</a:t>
            </a:r>
            <a:r>
              <a:rPr spc="-400"/>
              <a:t>x</a:t>
            </a:r>
            <a:r>
              <a:rPr spc="-114"/>
              <a:t> </a:t>
            </a:r>
            <a:r>
              <a:rPr spc="-889"/>
              <a:t>1</a:t>
            </a:r>
            <a:r>
              <a:rPr spc="-15"/>
              <a:t>6</a:t>
            </a:r>
            <a:r>
              <a:rPr spc="-45"/>
              <a:t>0</a:t>
            </a:r>
            <a:r>
              <a:rPr spc="-114"/>
              <a:t> </a:t>
            </a:r>
            <a:r>
              <a:rPr spc="254"/>
              <a:t>c</a:t>
            </a:r>
            <a:r>
              <a:rPr spc="310"/>
              <a:t>a</a:t>
            </a:r>
            <a:r>
              <a:rPr spc="-130"/>
              <a:t>r</a:t>
            </a:r>
            <a:r>
              <a:rPr spc="310"/>
              <a:t>a</a:t>
            </a:r>
            <a:r>
              <a:rPr spc="254"/>
              <a:t>c</a:t>
            </a:r>
            <a:r>
              <a:rPr spc="-55"/>
              <a:t>t</a:t>
            </a:r>
            <a:r>
              <a:rPr spc="160"/>
              <a:t>è</a:t>
            </a:r>
            <a:r>
              <a:rPr spc="-130"/>
              <a:t>r</a:t>
            </a:r>
            <a:r>
              <a:rPr spc="160"/>
              <a:t>e</a:t>
            </a:r>
            <a:r>
              <a:rPr spc="-5"/>
              <a:t>s</a:t>
            </a:r>
            <a:r>
              <a:rPr spc="-350"/>
              <a:t>.</a:t>
            </a:r>
          </a:p>
        </p:txBody>
      </p:sp>
      <p:sp>
        <p:nvSpPr>
          <p:cNvPr id="153" name="object 19"/>
          <p:cNvSpPr txBox="1"/>
          <p:nvPr/>
        </p:nvSpPr>
        <p:spPr>
          <a:xfrm>
            <a:off x="10678184" y="679844"/>
            <a:ext cx="7229476" cy="857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202814" marR="5080" indent="-2190750">
              <a:lnSpc>
                <a:spcPct val="114599"/>
              </a:lnSpc>
              <a:spcBef>
                <a:spcPts val="100"/>
              </a:spcBef>
              <a:defRPr spc="5" sz="2400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https://www.wearethewords.com/conseils-seo- </a:t>
            </a:r>
            <a:r>
              <a:rPr spc="-74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 </a:t>
            </a:r>
            <a:r>
              <a:rPr spc="30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meta-description/</a:t>
            </a:r>
          </a:p>
        </p:txBody>
      </p:sp>
      <p:sp>
        <p:nvSpPr>
          <p:cNvPr id="154" name="object 20"/>
          <p:cNvSpPr txBox="1"/>
          <p:nvPr/>
        </p:nvSpPr>
        <p:spPr>
          <a:xfrm>
            <a:off x="15623668" y="7889871"/>
            <a:ext cx="1273811" cy="403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pc="300" sz="2900">
                <a:solidFill>
                  <a:srgbClr val="BAA083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A</a:t>
            </a:r>
            <a:r>
              <a:rPr spc="170"/>
              <a:t>c</a:t>
            </a:r>
            <a:r>
              <a:rPr spc="114"/>
              <a:t>t</a:t>
            </a:r>
            <a:r>
              <a:rPr spc="110"/>
              <a:t>i</a:t>
            </a:r>
            <a:r>
              <a:rPr spc="130"/>
              <a:t>o</a:t>
            </a:r>
            <a:r>
              <a:rPr spc="195"/>
              <a:t>n</a:t>
            </a:r>
          </a:p>
        </p:txBody>
      </p:sp>
      <p:sp>
        <p:nvSpPr>
          <p:cNvPr id="155" name="object 21"/>
          <p:cNvSpPr txBox="1"/>
          <p:nvPr/>
        </p:nvSpPr>
        <p:spPr>
          <a:xfrm>
            <a:off x="14522515" y="8071381"/>
            <a:ext cx="3476626" cy="1829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spcBef>
                <a:spcPts val="1600"/>
              </a:spcBef>
              <a:defRPr b="1" spc="180" sz="2900">
                <a:solidFill>
                  <a:srgbClr val="BAA083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recommandée</a:t>
            </a:r>
          </a:p>
          <a:p>
            <a:pPr marR="5080" indent="12700" algn="ctr">
              <a:lnSpc>
                <a:spcPct val="114599"/>
              </a:lnSpc>
              <a:spcBef>
                <a:spcPts val="700"/>
              </a:spcBef>
              <a:defRPr spc="-45" sz="2400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Ajout</a:t>
            </a:r>
            <a:r>
              <a:rPr spc="-120"/>
              <a:t> </a:t>
            </a:r>
            <a:r>
              <a:rPr spc="25"/>
              <a:t>d'une</a:t>
            </a:r>
            <a:r>
              <a:rPr spc="-120"/>
              <a:t> </a:t>
            </a:r>
            <a:r>
              <a:rPr spc="20"/>
              <a:t>description </a:t>
            </a:r>
            <a:r>
              <a:rPr spc="-745"/>
              <a:t> </a:t>
            </a:r>
            <a:r>
              <a:rPr spc="130"/>
              <a:t>de </a:t>
            </a:r>
            <a:r>
              <a:rPr spc="15"/>
              <a:t>notre </a:t>
            </a:r>
            <a:r>
              <a:rPr spc="-80"/>
              <a:t>site, </a:t>
            </a:r>
            <a:r>
              <a:rPr spc="104"/>
              <a:t>dans </a:t>
            </a:r>
            <a:r>
              <a:rPr spc="75"/>
              <a:t>la </a:t>
            </a:r>
            <a:r>
              <a:rPr spc="80"/>
              <a:t> </a:t>
            </a:r>
            <a:r>
              <a:rPr spc="20"/>
              <a:t>meta-description.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5465" y="1426327"/>
            <a:ext cx="4528322" cy="85564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object 3" descr="object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91647" y="4092344"/>
            <a:ext cx="5929820" cy="4444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object 4" descr="object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30287" y="9145186"/>
            <a:ext cx="12523435" cy="115308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2" name="object 5"/>
          <p:cNvGrpSpPr/>
          <p:nvPr/>
        </p:nvGrpSpPr>
        <p:grpSpPr>
          <a:xfrm>
            <a:off x="0" y="-1"/>
            <a:ext cx="2777609" cy="2625579"/>
            <a:chOff x="0" y="0"/>
            <a:chExt cx="2777607" cy="2625578"/>
          </a:xfrm>
        </p:grpSpPr>
        <p:sp>
          <p:nvSpPr>
            <p:cNvPr id="160" name="object 6"/>
            <p:cNvSpPr/>
            <p:nvPr/>
          </p:nvSpPr>
          <p:spPr>
            <a:xfrm>
              <a:off x="0" y="-1"/>
              <a:ext cx="2777609" cy="26255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601" y="21600"/>
                  </a:moveTo>
                  <a:lnTo>
                    <a:pt x="8224" y="21594"/>
                  </a:lnTo>
                  <a:lnTo>
                    <a:pt x="7850" y="21577"/>
                  </a:lnTo>
                  <a:lnTo>
                    <a:pt x="7479" y="21550"/>
                  </a:lnTo>
                  <a:lnTo>
                    <a:pt x="7111" y="21511"/>
                  </a:lnTo>
                  <a:lnTo>
                    <a:pt x="6746" y="21461"/>
                  </a:lnTo>
                  <a:lnTo>
                    <a:pt x="6384" y="21401"/>
                  </a:lnTo>
                  <a:lnTo>
                    <a:pt x="6025" y="21330"/>
                  </a:lnTo>
                  <a:lnTo>
                    <a:pt x="5670" y="21249"/>
                  </a:lnTo>
                  <a:lnTo>
                    <a:pt x="5319" y="21158"/>
                  </a:lnTo>
                  <a:lnTo>
                    <a:pt x="4972" y="21057"/>
                  </a:lnTo>
                  <a:lnTo>
                    <a:pt x="4628" y="20946"/>
                  </a:lnTo>
                  <a:lnTo>
                    <a:pt x="4289" y="20825"/>
                  </a:lnTo>
                  <a:lnTo>
                    <a:pt x="3953" y="20695"/>
                  </a:lnTo>
                  <a:lnTo>
                    <a:pt x="3623" y="20556"/>
                  </a:lnTo>
                  <a:lnTo>
                    <a:pt x="3296" y="20407"/>
                  </a:lnTo>
                  <a:lnTo>
                    <a:pt x="2975" y="20249"/>
                  </a:lnTo>
                  <a:lnTo>
                    <a:pt x="2658" y="20082"/>
                  </a:lnTo>
                  <a:lnTo>
                    <a:pt x="2346" y="19907"/>
                  </a:lnTo>
                  <a:lnTo>
                    <a:pt x="2039" y="19722"/>
                  </a:lnTo>
                  <a:lnTo>
                    <a:pt x="1738" y="19530"/>
                  </a:lnTo>
                  <a:lnTo>
                    <a:pt x="1442" y="19329"/>
                  </a:lnTo>
                  <a:lnTo>
                    <a:pt x="1152" y="19120"/>
                  </a:lnTo>
                  <a:lnTo>
                    <a:pt x="867" y="18903"/>
                  </a:lnTo>
                  <a:lnTo>
                    <a:pt x="588" y="18678"/>
                  </a:lnTo>
                  <a:lnTo>
                    <a:pt x="315" y="18445"/>
                  </a:lnTo>
                  <a:lnTo>
                    <a:pt x="48" y="18205"/>
                  </a:lnTo>
                  <a:lnTo>
                    <a:pt x="0" y="18159"/>
                  </a:lnTo>
                  <a:lnTo>
                    <a:pt x="0" y="0"/>
                  </a:lnTo>
                  <a:lnTo>
                    <a:pt x="19276" y="0"/>
                  </a:lnTo>
                  <a:lnTo>
                    <a:pt x="19453" y="275"/>
                  </a:lnTo>
                  <a:lnTo>
                    <a:pt x="19643" y="588"/>
                  </a:lnTo>
                  <a:lnTo>
                    <a:pt x="19825" y="907"/>
                  </a:lnTo>
                  <a:lnTo>
                    <a:pt x="19999" y="1231"/>
                  </a:lnTo>
                  <a:lnTo>
                    <a:pt x="20165" y="1561"/>
                  </a:lnTo>
                  <a:lnTo>
                    <a:pt x="20323" y="1896"/>
                  </a:lnTo>
                  <a:lnTo>
                    <a:pt x="20472" y="2236"/>
                  </a:lnTo>
                  <a:lnTo>
                    <a:pt x="20613" y="2582"/>
                  </a:lnTo>
                  <a:lnTo>
                    <a:pt x="20745" y="2932"/>
                  </a:lnTo>
                  <a:lnTo>
                    <a:pt x="20868" y="3286"/>
                  </a:lnTo>
                  <a:lnTo>
                    <a:pt x="20982" y="3645"/>
                  </a:lnTo>
                  <a:lnTo>
                    <a:pt x="21087" y="4009"/>
                  </a:lnTo>
                  <a:lnTo>
                    <a:pt x="21182" y="4376"/>
                  </a:lnTo>
                  <a:lnTo>
                    <a:pt x="21268" y="4748"/>
                  </a:lnTo>
                  <a:lnTo>
                    <a:pt x="21345" y="5123"/>
                  </a:lnTo>
                  <a:lnTo>
                    <a:pt x="21412" y="5503"/>
                  </a:lnTo>
                  <a:lnTo>
                    <a:pt x="21469" y="5886"/>
                  </a:lnTo>
                  <a:lnTo>
                    <a:pt x="21516" y="6272"/>
                  </a:lnTo>
                  <a:lnTo>
                    <a:pt x="21552" y="6661"/>
                  </a:lnTo>
                  <a:lnTo>
                    <a:pt x="21579" y="7054"/>
                  </a:lnTo>
                  <a:lnTo>
                    <a:pt x="21595" y="7449"/>
                  </a:lnTo>
                  <a:lnTo>
                    <a:pt x="21600" y="7848"/>
                  </a:lnTo>
                  <a:lnTo>
                    <a:pt x="21595" y="8246"/>
                  </a:lnTo>
                  <a:lnTo>
                    <a:pt x="21579" y="8642"/>
                  </a:lnTo>
                  <a:lnTo>
                    <a:pt x="21552" y="9034"/>
                  </a:lnTo>
                  <a:lnTo>
                    <a:pt x="21516" y="9424"/>
                  </a:lnTo>
                  <a:lnTo>
                    <a:pt x="21469" y="9810"/>
                  </a:lnTo>
                  <a:lnTo>
                    <a:pt x="21412" y="10193"/>
                  </a:lnTo>
                  <a:lnTo>
                    <a:pt x="21345" y="10572"/>
                  </a:lnTo>
                  <a:lnTo>
                    <a:pt x="21268" y="10948"/>
                  </a:lnTo>
                  <a:lnTo>
                    <a:pt x="21182" y="11319"/>
                  </a:lnTo>
                  <a:lnTo>
                    <a:pt x="21087" y="11687"/>
                  </a:lnTo>
                  <a:lnTo>
                    <a:pt x="20982" y="12050"/>
                  </a:lnTo>
                  <a:lnTo>
                    <a:pt x="20868" y="12410"/>
                  </a:lnTo>
                  <a:lnTo>
                    <a:pt x="20745" y="12764"/>
                  </a:lnTo>
                  <a:lnTo>
                    <a:pt x="20613" y="13114"/>
                  </a:lnTo>
                  <a:lnTo>
                    <a:pt x="20472" y="13459"/>
                  </a:lnTo>
                  <a:lnTo>
                    <a:pt x="20323" y="13799"/>
                  </a:lnTo>
                  <a:lnTo>
                    <a:pt x="20165" y="14135"/>
                  </a:lnTo>
                  <a:lnTo>
                    <a:pt x="19999" y="14464"/>
                  </a:lnTo>
                  <a:lnTo>
                    <a:pt x="19825" y="14789"/>
                  </a:lnTo>
                  <a:lnTo>
                    <a:pt x="19643" y="15108"/>
                  </a:lnTo>
                  <a:lnTo>
                    <a:pt x="19453" y="15421"/>
                  </a:lnTo>
                  <a:lnTo>
                    <a:pt x="19255" y="15728"/>
                  </a:lnTo>
                  <a:lnTo>
                    <a:pt x="19050" y="16029"/>
                  </a:lnTo>
                  <a:lnTo>
                    <a:pt x="18838" y="16325"/>
                  </a:lnTo>
                  <a:lnTo>
                    <a:pt x="18618" y="16613"/>
                  </a:lnTo>
                  <a:lnTo>
                    <a:pt x="18391" y="16896"/>
                  </a:lnTo>
                  <a:lnTo>
                    <a:pt x="18156" y="17171"/>
                  </a:lnTo>
                  <a:lnTo>
                    <a:pt x="17916" y="17440"/>
                  </a:lnTo>
                  <a:lnTo>
                    <a:pt x="17668" y="17702"/>
                  </a:lnTo>
                  <a:lnTo>
                    <a:pt x="17414" y="17957"/>
                  </a:lnTo>
                  <a:lnTo>
                    <a:pt x="17153" y="18205"/>
                  </a:lnTo>
                  <a:lnTo>
                    <a:pt x="16886" y="18445"/>
                  </a:lnTo>
                  <a:lnTo>
                    <a:pt x="16613" y="18678"/>
                  </a:lnTo>
                  <a:lnTo>
                    <a:pt x="16334" y="18903"/>
                  </a:lnTo>
                  <a:lnTo>
                    <a:pt x="16050" y="19120"/>
                  </a:lnTo>
                  <a:lnTo>
                    <a:pt x="15759" y="19329"/>
                  </a:lnTo>
                  <a:lnTo>
                    <a:pt x="15463" y="19530"/>
                  </a:lnTo>
                  <a:lnTo>
                    <a:pt x="15162" y="19722"/>
                  </a:lnTo>
                  <a:lnTo>
                    <a:pt x="14855" y="19907"/>
                  </a:lnTo>
                  <a:lnTo>
                    <a:pt x="14543" y="20082"/>
                  </a:lnTo>
                  <a:lnTo>
                    <a:pt x="14226" y="20249"/>
                  </a:lnTo>
                  <a:lnTo>
                    <a:pt x="13905" y="20407"/>
                  </a:lnTo>
                  <a:lnTo>
                    <a:pt x="13579" y="20556"/>
                  </a:lnTo>
                  <a:lnTo>
                    <a:pt x="13248" y="20695"/>
                  </a:lnTo>
                  <a:lnTo>
                    <a:pt x="12913" y="20825"/>
                  </a:lnTo>
                  <a:lnTo>
                    <a:pt x="12573" y="20946"/>
                  </a:lnTo>
                  <a:lnTo>
                    <a:pt x="12230" y="21057"/>
                  </a:lnTo>
                  <a:lnTo>
                    <a:pt x="11882" y="21158"/>
                  </a:lnTo>
                  <a:lnTo>
                    <a:pt x="11531" y="21249"/>
                  </a:lnTo>
                  <a:lnTo>
                    <a:pt x="11176" y="21330"/>
                  </a:lnTo>
                  <a:lnTo>
                    <a:pt x="10817" y="21401"/>
                  </a:lnTo>
                  <a:lnTo>
                    <a:pt x="10455" y="21461"/>
                  </a:lnTo>
                  <a:lnTo>
                    <a:pt x="10090" y="21511"/>
                  </a:lnTo>
                  <a:lnTo>
                    <a:pt x="9722" y="21550"/>
                  </a:lnTo>
                  <a:lnTo>
                    <a:pt x="9351" y="21577"/>
                  </a:lnTo>
                  <a:lnTo>
                    <a:pt x="8977" y="21594"/>
                  </a:lnTo>
                  <a:lnTo>
                    <a:pt x="8601" y="21600"/>
                  </a:lnTo>
                  <a:close/>
                </a:path>
              </a:pathLst>
            </a:cu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pic>
          <p:nvPicPr>
            <p:cNvPr id="161" name="object 7" descr="object 7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47010" y="663277"/>
              <a:ext cx="1511423" cy="11066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3" name="object 8"/>
          <p:cNvSpPr/>
          <p:nvPr/>
        </p:nvSpPr>
        <p:spPr>
          <a:xfrm>
            <a:off x="1570158" y="4383523"/>
            <a:ext cx="2610069" cy="121776"/>
          </a:xfrm>
          <a:prstGeom prst="rect">
            <a:avLst/>
          </a:prstGeom>
          <a:solidFill>
            <a:srgbClr val="BAA08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4" name="object 9"/>
          <p:cNvSpPr/>
          <p:nvPr/>
        </p:nvSpPr>
        <p:spPr>
          <a:xfrm>
            <a:off x="6160792" y="4320504"/>
            <a:ext cx="2610069" cy="121776"/>
          </a:xfrm>
          <a:prstGeom prst="rect">
            <a:avLst/>
          </a:prstGeom>
          <a:solidFill>
            <a:srgbClr val="BAA08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5" name="object 10"/>
          <p:cNvSpPr/>
          <p:nvPr/>
        </p:nvSpPr>
        <p:spPr>
          <a:xfrm>
            <a:off x="11968253" y="4320504"/>
            <a:ext cx="2610069" cy="121776"/>
          </a:xfrm>
          <a:prstGeom prst="rect">
            <a:avLst/>
          </a:prstGeom>
          <a:solidFill>
            <a:srgbClr val="BAA08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66" name="object 11" descr="object 1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34524" y="147970"/>
            <a:ext cx="2143125" cy="2143125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object 12"/>
          <p:cNvSpPr txBox="1"/>
          <p:nvPr/>
        </p:nvSpPr>
        <p:spPr>
          <a:xfrm>
            <a:off x="1691662" y="3049028"/>
            <a:ext cx="2369186" cy="947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38429" marR="5080" indent="-126364">
              <a:lnSpc>
                <a:spcPts val="3700"/>
              </a:lnSpc>
              <a:spcBef>
                <a:spcPts val="800"/>
              </a:spcBef>
              <a:defRPr b="1" spc="95" sz="3700">
                <a:solidFill>
                  <a:srgbClr val="535353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P</a:t>
            </a:r>
            <a:r>
              <a:rPr spc="229"/>
              <a:t>r</a:t>
            </a:r>
            <a:r>
              <a:rPr spc="165"/>
              <a:t>o</a:t>
            </a:r>
            <a:r>
              <a:rPr spc="220"/>
              <a:t>b</a:t>
            </a:r>
            <a:r>
              <a:rPr spc="165"/>
              <a:t>l</a:t>
            </a:r>
            <a:r>
              <a:rPr spc="149"/>
              <a:t>è</a:t>
            </a:r>
            <a:r>
              <a:rPr spc="365"/>
              <a:t>m</a:t>
            </a:r>
            <a:r>
              <a:t>e  </a:t>
            </a:r>
            <a:r>
              <a:rPr spc="180"/>
              <a:t>identifié</a:t>
            </a:r>
          </a:p>
        </p:txBody>
      </p:sp>
      <p:sp>
        <p:nvSpPr>
          <p:cNvPr id="168" name="object 13"/>
          <p:cNvSpPr txBox="1"/>
          <p:nvPr>
            <p:ph type="title"/>
          </p:nvPr>
        </p:nvSpPr>
        <p:spPr>
          <a:xfrm>
            <a:off x="5904114" y="2928858"/>
            <a:ext cx="3125471" cy="1075691"/>
          </a:xfrm>
          <a:prstGeom prst="rect">
            <a:avLst/>
          </a:prstGeom>
        </p:spPr>
        <p:txBody>
          <a:bodyPr/>
          <a:lstStyle/>
          <a:p>
            <a:pPr marR="5080" indent="173354">
              <a:lnSpc>
                <a:spcPts val="3700"/>
              </a:lnSpc>
              <a:spcBef>
                <a:spcPts val="800"/>
              </a:spcBef>
              <a:defRPr spc="200" sz="3700">
                <a:solidFill>
                  <a:srgbClr val="535353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Explication  du</a:t>
            </a:r>
            <a:r>
              <a:rPr spc="0"/>
              <a:t> </a:t>
            </a:r>
            <a:r>
              <a:t>problème</a:t>
            </a:r>
          </a:p>
        </p:txBody>
      </p:sp>
      <p:sp>
        <p:nvSpPr>
          <p:cNvPr id="169" name="object 14"/>
          <p:cNvSpPr txBox="1"/>
          <p:nvPr/>
        </p:nvSpPr>
        <p:spPr>
          <a:xfrm>
            <a:off x="11383147" y="3049028"/>
            <a:ext cx="3782696" cy="947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716280" marR="5080" indent="-704215">
              <a:lnSpc>
                <a:spcPts val="3700"/>
              </a:lnSpc>
              <a:spcBef>
                <a:spcPts val="800"/>
              </a:spcBef>
              <a:defRPr b="1" spc="175" sz="3700">
                <a:solidFill>
                  <a:srgbClr val="535353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Bonne</a:t>
            </a:r>
            <a:r>
              <a:rPr spc="104"/>
              <a:t> </a:t>
            </a:r>
            <a:r>
              <a:rPr spc="195"/>
              <a:t>pratique </a:t>
            </a:r>
            <a:r>
              <a:rPr spc="-810"/>
              <a:t> </a:t>
            </a:r>
            <a:r>
              <a:rPr spc="245"/>
              <a:t>à</a:t>
            </a:r>
            <a:r>
              <a:rPr spc="135"/>
              <a:t> </a:t>
            </a:r>
            <a:r>
              <a:rPr spc="190"/>
              <a:t>adopter</a:t>
            </a:r>
          </a:p>
        </p:txBody>
      </p:sp>
      <p:sp>
        <p:nvSpPr>
          <p:cNvPr id="170" name="object 15"/>
          <p:cNvSpPr txBox="1"/>
          <p:nvPr/>
        </p:nvSpPr>
        <p:spPr>
          <a:xfrm>
            <a:off x="1695506" y="5049511"/>
            <a:ext cx="2361566" cy="2985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2064" algn="ctr">
              <a:lnSpc>
                <a:spcPct val="115399"/>
              </a:lnSpc>
              <a:spcBef>
                <a:spcPts val="100"/>
              </a:spcBef>
              <a:defRPr spc="85" sz="2600">
                <a:solidFill>
                  <a:srgbClr val="09202E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Absence</a:t>
            </a:r>
            <a:r>
              <a:rPr spc="-145"/>
              <a:t> </a:t>
            </a:r>
            <a:r>
              <a:rPr spc="140"/>
              <a:t>de</a:t>
            </a:r>
            <a:r>
              <a:rPr spc="-145"/>
              <a:t> </a:t>
            </a:r>
            <a:r>
              <a:rPr spc="75"/>
              <a:t>la </a:t>
            </a:r>
            <a:r>
              <a:rPr spc="-810"/>
              <a:t> </a:t>
            </a:r>
            <a:r>
              <a:rPr spc="40"/>
              <a:t>balise </a:t>
            </a:r>
            <a:r>
              <a:rPr spc="160"/>
              <a:t>meta </a:t>
            </a:r>
            <a:r>
              <a:rPr spc="164"/>
              <a:t> </a:t>
            </a:r>
            <a:r>
              <a:rPr spc="20"/>
              <a:t>pour </a:t>
            </a:r>
            <a:r>
              <a:rPr spc="70"/>
              <a:t>Google </a:t>
            </a:r>
            <a:r>
              <a:rPr spc="75"/>
              <a:t> </a:t>
            </a:r>
            <a:r>
              <a:rPr spc="120"/>
              <a:t>Search </a:t>
            </a:r>
            <a:r>
              <a:rPr spc="125"/>
              <a:t> </a:t>
            </a:r>
            <a:r>
              <a:rPr spc="-25"/>
              <a:t>Consol.</a:t>
            </a:r>
          </a:p>
        </p:txBody>
      </p:sp>
      <p:sp>
        <p:nvSpPr>
          <p:cNvPr id="171" name="object 16"/>
          <p:cNvSpPr txBox="1"/>
          <p:nvPr/>
        </p:nvSpPr>
        <p:spPr>
          <a:xfrm>
            <a:off x="4935873" y="4839961"/>
            <a:ext cx="4650106" cy="4006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 algn="ctr">
              <a:lnSpc>
                <a:spcPct val="115399"/>
              </a:lnSpc>
              <a:spcBef>
                <a:spcPts val="100"/>
              </a:spcBef>
              <a:defRPr spc="-160" sz="2600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Il</a:t>
            </a:r>
            <a:r>
              <a:rPr spc="-114"/>
              <a:t> </a:t>
            </a:r>
            <a:r>
              <a:rPr spc="25"/>
              <a:t>n</a:t>
            </a:r>
            <a:r>
              <a:rPr spc="-215"/>
              <a:t>'</a:t>
            </a:r>
            <a:r>
              <a:rPr spc="-114"/>
              <a:t> </a:t>
            </a:r>
            <a:r>
              <a:rPr spc="55"/>
              <a:t>y</a:t>
            </a:r>
            <a:r>
              <a:rPr spc="-114"/>
              <a:t> </a:t>
            </a:r>
            <a:r>
              <a:rPr spc="315"/>
              <a:t>a</a:t>
            </a:r>
            <a:r>
              <a:rPr spc="-114"/>
              <a:t> </a:t>
            </a:r>
            <a:r>
              <a:rPr spc="110"/>
              <a:t>p</a:t>
            </a:r>
            <a:r>
              <a:rPr spc="310"/>
              <a:t>a</a:t>
            </a:r>
            <a:r>
              <a:rPr spc="0"/>
              <a:t>s</a:t>
            </a:r>
            <a:r>
              <a:rPr spc="-114"/>
              <a:t> </a:t>
            </a:r>
            <a:r>
              <a:rPr spc="110"/>
              <a:t>d</a:t>
            </a:r>
            <a:r>
              <a:rPr spc="164"/>
              <a:t>e</a:t>
            </a:r>
            <a:r>
              <a:rPr spc="-114"/>
              <a:t> </a:t>
            </a:r>
            <a:r>
              <a:rPr spc="220"/>
              <a:t>m</a:t>
            </a:r>
            <a:r>
              <a:rPr spc="160"/>
              <a:t>e</a:t>
            </a:r>
            <a:r>
              <a:rPr spc="-55"/>
              <a:t>t</a:t>
            </a:r>
            <a:r>
              <a:rPr spc="315"/>
              <a:t>a</a:t>
            </a:r>
            <a:r>
              <a:rPr spc="-114"/>
              <a:t> </a:t>
            </a:r>
            <a:r>
              <a:rPr spc="110"/>
              <a:t>p</a:t>
            </a:r>
            <a:r>
              <a:rPr spc="65"/>
              <a:t>o</a:t>
            </a:r>
            <a:r>
              <a:rPr spc="25"/>
              <a:t>u</a:t>
            </a:r>
            <a:r>
              <a:rPr spc="-125"/>
              <a:t>r</a:t>
            </a:r>
            <a:r>
              <a:rPr spc="-114"/>
              <a:t> </a:t>
            </a:r>
            <a:r>
              <a:rPr spc="-164"/>
              <a:t>l</a:t>
            </a:r>
            <a:r>
              <a:rPr spc="225"/>
              <a:t>a  </a:t>
            </a:r>
            <a:r>
              <a:rPr spc="70"/>
              <a:t>Google </a:t>
            </a:r>
            <a:r>
              <a:rPr spc="120"/>
              <a:t>Search </a:t>
            </a:r>
            <a:r>
              <a:rPr spc="-30"/>
              <a:t>Consol, </a:t>
            </a:r>
            <a:r>
              <a:rPr spc="209"/>
              <a:t>ce </a:t>
            </a:r>
            <a:r>
              <a:rPr spc="215"/>
              <a:t> </a:t>
            </a:r>
            <a:r>
              <a:rPr spc="-10"/>
              <a:t>qui</a:t>
            </a:r>
            <a:r>
              <a:rPr spc="-125"/>
              <a:t> </a:t>
            </a:r>
            <a:r>
              <a:rPr spc="60"/>
              <a:t>peut</a:t>
            </a:r>
            <a:r>
              <a:rPr spc="-120"/>
              <a:t> </a:t>
            </a:r>
            <a:r>
              <a:rPr spc="35"/>
              <a:t>etre</a:t>
            </a:r>
            <a:r>
              <a:rPr spc="-120"/>
              <a:t> </a:t>
            </a:r>
            <a:r>
              <a:rPr spc="25"/>
              <a:t>un</a:t>
            </a:r>
            <a:r>
              <a:rPr spc="-125"/>
              <a:t> </a:t>
            </a:r>
            <a:r>
              <a:rPr spc="70"/>
              <a:t>problème</a:t>
            </a:r>
            <a:r>
              <a:rPr spc="-120"/>
              <a:t> </a:t>
            </a:r>
            <a:r>
              <a:rPr spc="-85"/>
              <a:t>si </a:t>
            </a:r>
            <a:r>
              <a:rPr spc="-810"/>
              <a:t> </a:t>
            </a:r>
            <a:r>
              <a:rPr spc="45"/>
              <a:t>on </a:t>
            </a:r>
            <a:r>
              <a:rPr spc="50"/>
              <a:t>veut </a:t>
            </a:r>
            <a:r>
              <a:rPr spc="-35"/>
              <a:t>indexer </a:t>
            </a:r>
            <a:r>
              <a:rPr spc="70"/>
              <a:t>du </a:t>
            </a:r>
            <a:r>
              <a:rPr spc="15"/>
              <a:t>contenu, </a:t>
            </a:r>
            <a:r>
              <a:rPr spc="-810"/>
              <a:t> </a:t>
            </a:r>
            <a:r>
              <a:rPr spc="45"/>
              <a:t>ou</a:t>
            </a:r>
            <a:r>
              <a:rPr spc="104"/>
              <a:t> </a:t>
            </a:r>
            <a:r>
              <a:rPr spc="90"/>
              <a:t>encore</a:t>
            </a:r>
            <a:r>
              <a:rPr spc="104"/>
              <a:t> </a:t>
            </a:r>
            <a:r>
              <a:rPr spc="20"/>
              <a:t>pour</a:t>
            </a:r>
            <a:r>
              <a:rPr spc="110"/>
              <a:t> </a:t>
            </a:r>
            <a:r>
              <a:rPr spc="20"/>
              <a:t>consulter </a:t>
            </a:r>
            <a:r>
              <a:rPr spc="25"/>
              <a:t> </a:t>
            </a:r>
            <a:r>
              <a:rPr spc="0"/>
              <a:t>les </a:t>
            </a:r>
            <a:r>
              <a:rPr spc="80"/>
              <a:t>données </a:t>
            </a:r>
            <a:r>
              <a:rPr spc="140"/>
              <a:t>de </a:t>
            </a:r>
            <a:r>
              <a:rPr spc="15"/>
              <a:t>trafic </a:t>
            </a:r>
            <a:r>
              <a:rPr spc="140"/>
              <a:t>de </a:t>
            </a:r>
            <a:r>
              <a:rPr spc="75"/>
              <a:t>la </a:t>
            </a:r>
            <a:r>
              <a:rPr spc="80"/>
              <a:t> </a:t>
            </a:r>
            <a:r>
              <a:rPr spc="85"/>
              <a:t>recherche </a:t>
            </a:r>
            <a:r>
              <a:rPr spc="70"/>
              <a:t>Google </a:t>
            </a:r>
            <a:r>
              <a:rPr spc="20"/>
              <a:t>pour </a:t>
            </a:r>
            <a:r>
              <a:rPr spc="25"/>
              <a:t> </a:t>
            </a:r>
            <a:r>
              <a:rPr spc="15"/>
              <a:t>notre</a:t>
            </a:r>
            <a:r>
              <a:rPr spc="-120"/>
              <a:t> </a:t>
            </a:r>
            <a:r>
              <a:rPr spc="-85"/>
              <a:t>site.</a:t>
            </a:r>
          </a:p>
        </p:txBody>
      </p:sp>
      <p:sp>
        <p:nvSpPr>
          <p:cNvPr id="172" name="object 17"/>
          <p:cNvSpPr txBox="1"/>
          <p:nvPr/>
        </p:nvSpPr>
        <p:spPr>
          <a:xfrm>
            <a:off x="9857198" y="4591051"/>
            <a:ext cx="7646035" cy="3386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2064" algn="ctr">
              <a:lnSpc>
                <a:spcPct val="114998"/>
              </a:lnSpc>
              <a:spcBef>
                <a:spcPts val="100"/>
              </a:spcBef>
              <a:defRPr spc="-150" sz="2500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I</a:t>
            </a:r>
            <a:r>
              <a:rPr spc="-155"/>
              <a:t>l</a:t>
            </a:r>
            <a:r>
              <a:rPr spc="-110"/>
              <a:t> f</a:t>
            </a:r>
            <a:r>
              <a:rPr spc="300"/>
              <a:t>a</a:t>
            </a:r>
            <a:r>
              <a:rPr spc="25"/>
              <a:t>u</a:t>
            </a:r>
            <a:r>
              <a:rPr spc="-50"/>
              <a:t>t</a:t>
            </a:r>
            <a:r>
              <a:rPr spc="-110"/>
              <a:t> </a:t>
            </a:r>
            <a:r>
              <a:rPr spc="25"/>
              <a:t>u</a:t>
            </a:r>
            <a:r>
              <a:rPr spc="-55"/>
              <a:t>t</a:t>
            </a:r>
            <a:r>
              <a:rPr spc="-155"/>
              <a:t>ili</a:t>
            </a:r>
            <a:r>
              <a:rPr spc="-5"/>
              <a:t>s</a:t>
            </a:r>
            <a:r>
              <a:rPr spc="155"/>
              <a:t>e</a:t>
            </a:r>
            <a:r>
              <a:rPr spc="-120"/>
              <a:t>r</a:t>
            </a:r>
            <a:r>
              <a:rPr spc="-110"/>
              <a:t> </a:t>
            </a:r>
            <a:r>
              <a:rPr spc="-155"/>
              <a:t>l</a:t>
            </a:r>
            <a:r>
              <a:rPr spc="155"/>
              <a:t>e</a:t>
            </a:r>
            <a:r>
              <a:rPr spc="0"/>
              <a:t>s</a:t>
            </a:r>
            <a:r>
              <a:rPr spc="-110"/>
              <a:t> </a:t>
            </a:r>
            <a:r>
              <a:rPr spc="60"/>
              <a:t>o</a:t>
            </a:r>
            <a:r>
              <a:rPr spc="25"/>
              <a:t>u</a:t>
            </a:r>
            <a:r>
              <a:rPr spc="-55"/>
              <a:t>t</a:t>
            </a:r>
            <a:r>
              <a:rPr spc="-155"/>
              <a:t>il</a:t>
            </a:r>
            <a:r>
              <a:rPr spc="0"/>
              <a:t>s</a:t>
            </a:r>
            <a:r>
              <a:rPr spc="-110"/>
              <a:t> </a:t>
            </a:r>
            <a:r>
              <a:rPr spc="60"/>
              <a:t>o</a:t>
            </a:r>
            <a:r>
              <a:rPr spc="-110"/>
              <a:t>ff</a:t>
            </a:r>
            <a:r>
              <a:rPr spc="155"/>
              <a:t>e</a:t>
            </a:r>
            <a:r>
              <a:rPr spc="-125"/>
              <a:t>r</a:t>
            </a:r>
            <a:r>
              <a:rPr spc="-50"/>
              <a:t>t</a:t>
            </a:r>
            <a:r>
              <a:rPr spc="-110"/>
              <a:t> </a:t>
            </a:r>
            <a:r>
              <a:rPr spc="104"/>
              <a:t>p</a:t>
            </a:r>
            <a:r>
              <a:rPr spc="300"/>
              <a:t>a</a:t>
            </a:r>
            <a:r>
              <a:rPr spc="-120"/>
              <a:t>r</a:t>
            </a:r>
            <a:r>
              <a:rPr spc="-110"/>
              <a:t> </a:t>
            </a:r>
            <a:r>
              <a:rPr spc="-155"/>
              <a:t>l</a:t>
            </a:r>
            <a:r>
              <a:rPr spc="305"/>
              <a:t>a</a:t>
            </a:r>
            <a:r>
              <a:rPr spc="-110"/>
              <a:t> </a:t>
            </a:r>
            <a:r>
              <a:rPr spc="140"/>
              <a:t>G</a:t>
            </a:r>
            <a:r>
              <a:rPr spc="60"/>
              <a:t>oo</a:t>
            </a:r>
            <a:r>
              <a:rPr spc="120"/>
              <a:t>g</a:t>
            </a:r>
            <a:r>
              <a:rPr spc="-155"/>
              <a:t>l</a:t>
            </a:r>
            <a:r>
              <a:rPr spc="114"/>
              <a:t>e  Search </a:t>
            </a:r>
            <a:r>
              <a:rPr spc="30"/>
              <a:t>Consol </a:t>
            </a:r>
            <a:r>
              <a:rPr spc="20"/>
              <a:t>pour consulter </a:t>
            </a:r>
            <a:r>
              <a:rPr spc="0"/>
              <a:t>les </a:t>
            </a:r>
            <a:r>
              <a:rPr spc="75"/>
              <a:t>données </a:t>
            </a:r>
            <a:r>
              <a:rPr spc="135"/>
              <a:t>de </a:t>
            </a:r>
            <a:r>
              <a:rPr spc="140"/>
              <a:t> </a:t>
            </a:r>
            <a:r>
              <a:rPr spc="0"/>
              <a:t>traffic</a:t>
            </a:r>
            <a:r>
              <a:rPr spc="-114"/>
              <a:t> </a:t>
            </a:r>
            <a:r>
              <a:rPr spc="135"/>
              <a:t>de</a:t>
            </a:r>
            <a:r>
              <a:rPr spc="-110"/>
              <a:t> </a:t>
            </a:r>
            <a:r>
              <a:rPr spc="75"/>
              <a:t>la</a:t>
            </a:r>
            <a:r>
              <a:rPr spc="-110"/>
              <a:t> </a:t>
            </a:r>
            <a:r>
              <a:rPr spc="85"/>
              <a:t>recherche</a:t>
            </a:r>
            <a:r>
              <a:rPr spc="-114"/>
              <a:t> </a:t>
            </a:r>
            <a:r>
              <a:rPr spc="65"/>
              <a:t>Google</a:t>
            </a:r>
            <a:r>
              <a:rPr spc="-110"/>
              <a:t> </a:t>
            </a:r>
            <a:r>
              <a:rPr spc="20"/>
              <a:t>pour</a:t>
            </a:r>
            <a:r>
              <a:rPr spc="-110"/>
              <a:t> </a:t>
            </a:r>
            <a:r>
              <a:rPr spc="15"/>
              <a:t>notre</a:t>
            </a:r>
            <a:r>
              <a:rPr spc="-110"/>
              <a:t> </a:t>
            </a:r>
            <a:r>
              <a:rPr spc="-85"/>
              <a:t>site,</a:t>
            </a:r>
            <a:r>
              <a:rPr spc="-114"/>
              <a:t> </a:t>
            </a:r>
            <a:r>
              <a:rPr spc="200"/>
              <a:t>ce </a:t>
            </a:r>
            <a:r>
              <a:rPr spc="-775"/>
              <a:t> </a:t>
            </a:r>
            <a:r>
              <a:rPr spc="-10"/>
              <a:t>qui </a:t>
            </a:r>
            <a:r>
              <a:rPr spc="25"/>
              <a:t>nous </a:t>
            </a:r>
            <a:r>
              <a:rPr spc="65"/>
              <a:t>permettra </a:t>
            </a:r>
            <a:r>
              <a:rPr spc="135"/>
              <a:t>de </a:t>
            </a:r>
            <a:r>
              <a:rPr spc="-35"/>
              <a:t>verifier </a:t>
            </a:r>
            <a:r>
              <a:rPr spc="75"/>
              <a:t>la </a:t>
            </a:r>
            <a:r>
              <a:rPr spc="70"/>
              <a:t>fréquence </a:t>
            </a:r>
            <a:r>
              <a:rPr spc="75"/>
              <a:t> </a:t>
            </a:r>
            <a:r>
              <a:rPr spc="60"/>
              <a:t>d'affichage </a:t>
            </a:r>
            <a:r>
              <a:rPr spc="135"/>
              <a:t>de </a:t>
            </a:r>
            <a:r>
              <a:rPr spc="20"/>
              <a:t>votre </a:t>
            </a:r>
            <a:r>
              <a:rPr spc="-15"/>
              <a:t>site </a:t>
            </a:r>
            <a:r>
              <a:rPr spc="104"/>
              <a:t>dans </a:t>
            </a:r>
            <a:r>
              <a:rPr spc="0"/>
              <a:t>les </a:t>
            </a:r>
            <a:r>
              <a:rPr spc="10"/>
              <a:t>résultats </a:t>
            </a:r>
            <a:r>
              <a:rPr spc="135"/>
              <a:t>de </a:t>
            </a:r>
            <a:r>
              <a:rPr spc="140"/>
              <a:t> </a:t>
            </a:r>
            <a:r>
              <a:rPr spc="40"/>
              <a:t>recherche, </a:t>
            </a:r>
            <a:r>
              <a:rPr spc="0"/>
              <a:t>les </a:t>
            </a:r>
            <a:r>
              <a:rPr spc="50"/>
              <a:t>requêtes </a:t>
            </a:r>
            <a:r>
              <a:rPr spc="135"/>
              <a:t>de </a:t>
            </a:r>
            <a:r>
              <a:rPr spc="85"/>
              <a:t>recherche </a:t>
            </a:r>
            <a:r>
              <a:rPr spc="-10"/>
              <a:t>qui </a:t>
            </a:r>
            <a:r>
              <a:rPr spc="-5"/>
              <a:t> </a:t>
            </a:r>
            <a:r>
              <a:rPr spc="30"/>
              <a:t>entraînent</a:t>
            </a:r>
            <a:r>
              <a:rPr spc="-114"/>
              <a:t> </a:t>
            </a:r>
            <a:r>
              <a:rPr spc="40"/>
              <a:t>l'affichage</a:t>
            </a:r>
            <a:r>
              <a:rPr spc="-110"/>
              <a:t> </a:t>
            </a:r>
            <a:r>
              <a:rPr spc="135"/>
              <a:t>de</a:t>
            </a:r>
            <a:r>
              <a:rPr spc="-110"/>
              <a:t> </a:t>
            </a:r>
            <a:r>
              <a:rPr spc="20"/>
              <a:t>votre</a:t>
            </a:r>
            <a:r>
              <a:rPr spc="-110"/>
              <a:t> </a:t>
            </a:r>
            <a:r>
              <a:rPr spc="-85"/>
              <a:t>site,</a:t>
            </a:r>
            <a:r>
              <a:rPr spc="-110"/>
              <a:t> </a:t>
            </a:r>
            <a:r>
              <a:rPr spc="5"/>
              <a:t>le</a:t>
            </a:r>
            <a:r>
              <a:rPr spc="-110"/>
              <a:t> </a:t>
            </a:r>
            <a:r>
              <a:rPr spc="-30"/>
              <a:t>taux</a:t>
            </a:r>
            <a:r>
              <a:rPr spc="-110"/>
              <a:t> </a:t>
            </a:r>
            <a:r>
              <a:rPr spc="135"/>
              <a:t>de</a:t>
            </a:r>
          </a:p>
        </p:txBody>
      </p:sp>
      <p:sp>
        <p:nvSpPr>
          <p:cNvPr id="173" name="object 18"/>
          <p:cNvSpPr txBox="1"/>
          <p:nvPr/>
        </p:nvSpPr>
        <p:spPr>
          <a:xfrm>
            <a:off x="11744635" y="7715288"/>
            <a:ext cx="3870960" cy="418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pc="35" sz="2500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clics</a:t>
            </a:r>
            <a:r>
              <a:rPr spc="-110"/>
              <a:t> </a:t>
            </a:r>
            <a:r>
              <a:rPr spc="85"/>
              <a:t>des</a:t>
            </a:r>
            <a:r>
              <a:rPr spc="-110"/>
              <a:t> </a:t>
            </a:r>
            <a:r>
              <a:rPr spc="-45"/>
              <a:t>utilisateurs,</a:t>
            </a:r>
            <a:r>
              <a:rPr spc="-110"/>
              <a:t> </a:t>
            </a:r>
            <a:r>
              <a:rPr spc="0"/>
              <a:t>etc.</a:t>
            </a:r>
          </a:p>
        </p:txBody>
      </p:sp>
      <p:sp>
        <p:nvSpPr>
          <p:cNvPr id="174" name="object 19"/>
          <p:cNvSpPr txBox="1"/>
          <p:nvPr/>
        </p:nvSpPr>
        <p:spPr>
          <a:xfrm>
            <a:off x="9904823" y="553084"/>
            <a:ext cx="7549516" cy="857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736850" marR="5080" indent="-2724785">
              <a:lnSpc>
                <a:spcPct val="114599"/>
              </a:lnSpc>
              <a:spcBef>
                <a:spcPts val="100"/>
              </a:spcBef>
              <a:defRPr spc="25" sz="2400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h</a:t>
            </a:r>
            <a:r>
              <a:rPr spc="-4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tt</a:t>
            </a:r>
            <a:r>
              <a:rPr spc="10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p</a:t>
            </a:r>
            <a:r>
              <a:rPr spc="0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s</a:t>
            </a:r>
            <a:r>
              <a:rPr spc="-320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:</a:t>
            </a:r>
            <a:r>
              <a:rPr spc="-20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//</a:t>
            </a:r>
            <a:r>
              <a:rPr spc="0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s</a:t>
            </a:r>
            <a:r>
              <a:rPr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u</a:t>
            </a:r>
            <a:r>
              <a:rPr spc="10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pp</a:t>
            </a:r>
            <a:r>
              <a:rPr spc="6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o</a:t>
            </a:r>
            <a:r>
              <a:rPr spc="-11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r</a:t>
            </a:r>
            <a:r>
              <a:rPr spc="-4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t</a:t>
            </a:r>
            <a:r>
              <a:rPr spc="-32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.</a:t>
            </a:r>
            <a:r>
              <a:rPr spc="120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g</a:t>
            </a:r>
            <a:r>
              <a:rPr spc="6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oo</a:t>
            </a:r>
            <a:r>
              <a:rPr spc="120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g</a:t>
            </a:r>
            <a:r>
              <a:rPr spc="-14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l</a:t>
            </a:r>
            <a:r>
              <a:rPr spc="15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e</a:t>
            </a:r>
            <a:r>
              <a:rPr spc="-32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.</a:t>
            </a:r>
            <a:r>
              <a:rPr spc="240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c</a:t>
            </a:r>
            <a:r>
              <a:rPr spc="6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o</a:t>
            </a:r>
            <a:r>
              <a:rPr spc="209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m</a:t>
            </a:r>
            <a:r>
              <a:rPr spc="-20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/</a:t>
            </a:r>
            <a:r>
              <a:rPr spc="10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w</a:t>
            </a:r>
            <a:r>
              <a:rPr spc="15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e</a:t>
            </a:r>
            <a:r>
              <a:rPr spc="10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b</a:t>
            </a:r>
            <a:r>
              <a:rPr spc="209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m</a:t>
            </a:r>
            <a:r>
              <a:rPr spc="290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a</a:t>
            </a:r>
            <a:r>
              <a:rPr spc="0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s</a:t>
            </a:r>
            <a:r>
              <a:rPr spc="-4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t</a:t>
            </a:r>
            <a:r>
              <a:rPr spc="15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e</a:t>
            </a:r>
            <a:r>
              <a:rPr spc="-11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r</a:t>
            </a:r>
            <a:r>
              <a:rPr spc="0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s</a:t>
            </a:r>
            <a:r>
              <a:rPr spc="-20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/</a:t>
            </a:r>
            <a:r>
              <a:rPr spc="290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a</a:t>
            </a:r>
            <a:r>
              <a:rPr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n</a:t>
            </a:r>
            <a:r>
              <a:rPr spc="0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s</a:t>
            </a:r>
            <a:r>
              <a:rPr spc="10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w</a:t>
            </a:r>
            <a:r>
              <a:rPr spc="15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e</a:t>
            </a:r>
            <a:r>
              <a:rPr spc="-11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r</a:t>
            </a:r>
            <a:r>
              <a:rPr spc="-150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/  </a:t>
            </a:r>
            <a:r>
              <a:rPr spc="-11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9128668?hl=fr</a:t>
            </a:r>
          </a:p>
        </p:txBody>
      </p:sp>
      <p:sp>
        <p:nvSpPr>
          <p:cNvPr id="175" name="object 20"/>
          <p:cNvSpPr txBox="1"/>
          <p:nvPr/>
        </p:nvSpPr>
        <p:spPr>
          <a:xfrm>
            <a:off x="15783571" y="7952223"/>
            <a:ext cx="1273811" cy="403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pc="300" sz="2900">
                <a:solidFill>
                  <a:srgbClr val="BAA083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A</a:t>
            </a:r>
            <a:r>
              <a:rPr spc="170"/>
              <a:t>c</a:t>
            </a:r>
            <a:r>
              <a:rPr spc="114"/>
              <a:t>t</a:t>
            </a:r>
            <a:r>
              <a:rPr spc="110"/>
              <a:t>i</a:t>
            </a:r>
            <a:r>
              <a:rPr spc="130"/>
              <a:t>o</a:t>
            </a:r>
            <a:r>
              <a:rPr spc="195"/>
              <a:t>n</a:t>
            </a:r>
          </a:p>
        </p:txBody>
      </p:sp>
      <p:sp>
        <p:nvSpPr>
          <p:cNvPr id="176" name="object 21"/>
          <p:cNvSpPr txBox="1"/>
          <p:nvPr/>
        </p:nvSpPr>
        <p:spPr>
          <a:xfrm>
            <a:off x="14776169" y="8148421"/>
            <a:ext cx="3114041" cy="1829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277495">
              <a:spcBef>
                <a:spcPts val="1400"/>
              </a:spcBef>
              <a:defRPr b="1" spc="180" sz="2900">
                <a:solidFill>
                  <a:srgbClr val="BAA083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recommandée</a:t>
            </a:r>
          </a:p>
          <a:p>
            <a:pPr marL="635" marR="5080" indent="11429" algn="ctr">
              <a:lnSpc>
                <a:spcPct val="114599"/>
              </a:lnSpc>
              <a:spcBef>
                <a:spcPts val="700"/>
              </a:spcBef>
              <a:defRPr spc="-25" sz="2400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Ajouter </a:t>
            </a:r>
            <a:r>
              <a:rPr spc="75"/>
              <a:t>la </a:t>
            </a:r>
            <a:r>
              <a:rPr spc="-20">
                <a:solidFill>
                  <a:srgbClr val="5399B5"/>
                </a:solidFill>
              </a:rPr>
              <a:t>&lt;meta </a:t>
            </a:r>
            <a:r>
              <a:rPr spc="-15">
                <a:solidFill>
                  <a:srgbClr val="5399B5"/>
                </a:solidFill>
              </a:rPr>
              <a:t> </a:t>
            </a:r>
            <a:r>
              <a:rPr spc="25">
                <a:solidFill>
                  <a:srgbClr val="5399B5"/>
                </a:solidFill>
              </a:rPr>
              <a:t>n</a:t>
            </a:r>
            <a:r>
              <a:rPr spc="290">
                <a:solidFill>
                  <a:srgbClr val="5399B5"/>
                </a:solidFill>
              </a:rPr>
              <a:t>a</a:t>
            </a:r>
            <a:r>
              <a:rPr spc="209">
                <a:solidFill>
                  <a:srgbClr val="5399B5"/>
                </a:solidFill>
              </a:rPr>
              <a:t>m</a:t>
            </a:r>
            <a:r>
              <a:rPr spc="155">
                <a:solidFill>
                  <a:srgbClr val="5399B5"/>
                </a:solidFill>
              </a:rPr>
              <a:t>e</a:t>
            </a:r>
            <a:r>
              <a:rPr spc="-290">
                <a:solidFill>
                  <a:srgbClr val="5399B5"/>
                </a:solidFill>
              </a:rPr>
              <a:t>=</a:t>
            </a:r>
            <a:r>
              <a:rPr spc="-265">
                <a:solidFill>
                  <a:srgbClr val="5399B5"/>
                </a:solidFill>
              </a:rPr>
              <a:t>"</a:t>
            </a:r>
            <a:r>
              <a:rPr spc="120">
                <a:solidFill>
                  <a:srgbClr val="5399B5"/>
                </a:solidFill>
              </a:rPr>
              <a:t>g</a:t>
            </a:r>
            <a:r>
              <a:rPr spc="65">
                <a:solidFill>
                  <a:srgbClr val="5399B5"/>
                </a:solidFill>
              </a:rPr>
              <a:t>oo</a:t>
            </a:r>
            <a:r>
              <a:rPr spc="120">
                <a:solidFill>
                  <a:srgbClr val="5399B5"/>
                </a:solidFill>
              </a:rPr>
              <a:t>g</a:t>
            </a:r>
            <a:r>
              <a:rPr spc="-145">
                <a:solidFill>
                  <a:srgbClr val="5399B5"/>
                </a:solidFill>
              </a:rPr>
              <a:t>l</a:t>
            </a:r>
            <a:r>
              <a:rPr spc="155">
                <a:solidFill>
                  <a:srgbClr val="5399B5"/>
                </a:solidFill>
              </a:rPr>
              <a:t>e</a:t>
            </a:r>
            <a:r>
              <a:rPr spc="-145">
                <a:solidFill>
                  <a:srgbClr val="5399B5"/>
                </a:solidFill>
              </a:rPr>
              <a:t>-</a:t>
            </a:r>
            <a:r>
              <a:rPr spc="0">
                <a:solidFill>
                  <a:srgbClr val="5399B5"/>
                </a:solidFill>
              </a:rPr>
              <a:t>s</a:t>
            </a:r>
            <a:r>
              <a:rPr spc="-145">
                <a:solidFill>
                  <a:srgbClr val="5399B5"/>
                </a:solidFill>
              </a:rPr>
              <a:t>i</a:t>
            </a:r>
            <a:r>
              <a:rPr spc="-45">
                <a:solidFill>
                  <a:srgbClr val="5399B5"/>
                </a:solidFill>
              </a:rPr>
              <a:t>t</a:t>
            </a:r>
            <a:r>
              <a:rPr spc="155">
                <a:solidFill>
                  <a:srgbClr val="5399B5"/>
                </a:solidFill>
              </a:rPr>
              <a:t>e</a:t>
            </a:r>
            <a:r>
              <a:rPr spc="-100">
                <a:solidFill>
                  <a:srgbClr val="5399B5"/>
                </a:solidFill>
              </a:rPr>
              <a:t>-  </a:t>
            </a:r>
            <a:r>
              <a:rPr spc="-80">
                <a:solidFill>
                  <a:srgbClr val="5399B5"/>
                </a:solidFill>
              </a:rPr>
              <a:t>verification"&gt;.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5465" y="1426332"/>
            <a:ext cx="4528322" cy="85564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object 3" descr="object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94560" y="4646521"/>
            <a:ext cx="5929821" cy="4444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object 4" descr="object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30287" y="9145186"/>
            <a:ext cx="12523435" cy="115308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3" name="object 5"/>
          <p:cNvGrpSpPr/>
          <p:nvPr/>
        </p:nvGrpSpPr>
        <p:grpSpPr>
          <a:xfrm>
            <a:off x="0" y="0"/>
            <a:ext cx="2777609" cy="2625584"/>
            <a:chOff x="0" y="0"/>
            <a:chExt cx="2777607" cy="2625582"/>
          </a:xfrm>
        </p:grpSpPr>
        <p:sp>
          <p:nvSpPr>
            <p:cNvPr id="181" name="object 6"/>
            <p:cNvSpPr/>
            <p:nvPr/>
          </p:nvSpPr>
          <p:spPr>
            <a:xfrm>
              <a:off x="0" y="0"/>
              <a:ext cx="2777609" cy="2625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601" y="21600"/>
                  </a:moveTo>
                  <a:lnTo>
                    <a:pt x="8224" y="21594"/>
                  </a:lnTo>
                  <a:lnTo>
                    <a:pt x="7850" y="21577"/>
                  </a:lnTo>
                  <a:lnTo>
                    <a:pt x="7479" y="21550"/>
                  </a:lnTo>
                  <a:lnTo>
                    <a:pt x="7111" y="21511"/>
                  </a:lnTo>
                  <a:lnTo>
                    <a:pt x="6746" y="21461"/>
                  </a:lnTo>
                  <a:lnTo>
                    <a:pt x="6384" y="21401"/>
                  </a:lnTo>
                  <a:lnTo>
                    <a:pt x="6025" y="21330"/>
                  </a:lnTo>
                  <a:lnTo>
                    <a:pt x="5670" y="21249"/>
                  </a:lnTo>
                  <a:lnTo>
                    <a:pt x="5319" y="21158"/>
                  </a:lnTo>
                  <a:lnTo>
                    <a:pt x="4972" y="21057"/>
                  </a:lnTo>
                  <a:lnTo>
                    <a:pt x="4628" y="20946"/>
                  </a:lnTo>
                  <a:lnTo>
                    <a:pt x="4289" y="20825"/>
                  </a:lnTo>
                  <a:lnTo>
                    <a:pt x="3953" y="20695"/>
                  </a:lnTo>
                  <a:lnTo>
                    <a:pt x="3623" y="20556"/>
                  </a:lnTo>
                  <a:lnTo>
                    <a:pt x="3296" y="20407"/>
                  </a:lnTo>
                  <a:lnTo>
                    <a:pt x="2975" y="20249"/>
                  </a:lnTo>
                  <a:lnTo>
                    <a:pt x="2658" y="20082"/>
                  </a:lnTo>
                  <a:lnTo>
                    <a:pt x="2346" y="19907"/>
                  </a:lnTo>
                  <a:lnTo>
                    <a:pt x="2039" y="19722"/>
                  </a:lnTo>
                  <a:lnTo>
                    <a:pt x="1738" y="19530"/>
                  </a:lnTo>
                  <a:lnTo>
                    <a:pt x="1442" y="19329"/>
                  </a:lnTo>
                  <a:lnTo>
                    <a:pt x="1152" y="19120"/>
                  </a:lnTo>
                  <a:lnTo>
                    <a:pt x="867" y="18903"/>
                  </a:lnTo>
                  <a:lnTo>
                    <a:pt x="588" y="18678"/>
                  </a:lnTo>
                  <a:lnTo>
                    <a:pt x="315" y="18445"/>
                  </a:lnTo>
                  <a:lnTo>
                    <a:pt x="48" y="18205"/>
                  </a:lnTo>
                  <a:lnTo>
                    <a:pt x="0" y="18159"/>
                  </a:lnTo>
                  <a:lnTo>
                    <a:pt x="0" y="0"/>
                  </a:lnTo>
                  <a:lnTo>
                    <a:pt x="19276" y="0"/>
                  </a:lnTo>
                  <a:lnTo>
                    <a:pt x="19453" y="275"/>
                  </a:lnTo>
                  <a:lnTo>
                    <a:pt x="19643" y="588"/>
                  </a:lnTo>
                  <a:lnTo>
                    <a:pt x="19825" y="907"/>
                  </a:lnTo>
                  <a:lnTo>
                    <a:pt x="19999" y="1231"/>
                  </a:lnTo>
                  <a:lnTo>
                    <a:pt x="20165" y="1561"/>
                  </a:lnTo>
                  <a:lnTo>
                    <a:pt x="20323" y="1896"/>
                  </a:lnTo>
                  <a:lnTo>
                    <a:pt x="20472" y="2236"/>
                  </a:lnTo>
                  <a:lnTo>
                    <a:pt x="20613" y="2582"/>
                  </a:lnTo>
                  <a:lnTo>
                    <a:pt x="20745" y="2932"/>
                  </a:lnTo>
                  <a:lnTo>
                    <a:pt x="20868" y="3286"/>
                  </a:lnTo>
                  <a:lnTo>
                    <a:pt x="20982" y="3645"/>
                  </a:lnTo>
                  <a:lnTo>
                    <a:pt x="21087" y="4009"/>
                  </a:lnTo>
                  <a:lnTo>
                    <a:pt x="21182" y="4376"/>
                  </a:lnTo>
                  <a:lnTo>
                    <a:pt x="21268" y="4748"/>
                  </a:lnTo>
                  <a:lnTo>
                    <a:pt x="21345" y="5123"/>
                  </a:lnTo>
                  <a:lnTo>
                    <a:pt x="21412" y="5503"/>
                  </a:lnTo>
                  <a:lnTo>
                    <a:pt x="21469" y="5886"/>
                  </a:lnTo>
                  <a:lnTo>
                    <a:pt x="21516" y="6272"/>
                  </a:lnTo>
                  <a:lnTo>
                    <a:pt x="21552" y="6661"/>
                  </a:lnTo>
                  <a:lnTo>
                    <a:pt x="21579" y="7054"/>
                  </a:lnTo>
                  <a:lnTo>
                    <a:pt x="21595" y="7449"/>
                  </a:lnTo>
                  <a:lnTo>
                    <a:pt x="21600" y="7848"/>
                  </a:lnTo>
                  <a:lnTo>
                    <a:pt x="21595" y="8246"/>
                  </a:lnTo>
                  <a:lnTo>
                    <a:pt x="21579" y="8642"/>
                  </a:lnTo>
                  <a:lnTo>
                    <a:pt x="21552" y="9034"/>
                  </a:lnTo>
                  <a:lnTo>
                    <a:pt x="21516" y="9424"/>
                  </a:lnTo>
                  <a:lnTo>
                    <a:pt x="21469" y="9810"/>
                  </a:lnTo>
                  <a:lnTo>
                    <a:pt x="21412" y="10193"/>
                  </a:lnTo>
                  <a:lnTo>
                    <a:pt x="21345" y="10572"/>
                  </a:lnTo>
                  <a:lnTo>
                    <a:pt x="21268" y="10948"/>
                  </a:lnTo>
                  <a:lnTo>
                    <a:pt x="21182" y="11319"/>
                  </a:lnTo>
                  <a:lnTo>
                    <a:pt x="21087" y="11687"/>
                  </a:lnTo>
                  <a:lnTo>
                    <a:pt x="20982" y="12050"/>
                  </a:lnTo>
                  <a:lnTo>
                    <a:pt x="20868" y="12410"/>
                  </a:lnTo>
                  <a:lnTo>
                    <a:pt x="20745" y="12764"/>
                  </a:lnTo>
                  <a:lnTo>
                    <a:pt x="20613" y="13114"/>
                  </a:lnTo>
                  <a:lnTo>
                    <a:pt x="20472" y="13459"/>
                  </a:lnTo>
                  <a:lnTo>
                    <a:pt x="20323" y="13799"/>
                  </a:lnTo>
                  <a:lnTo>
                    <a:pt x="20165" y="14135"/>
                  </a:lnTo>
                  <a:lnTo>
                    <a:pt x="19999" y="14464"/>
                  </a:lnTo>
                  <a:lnTo>
                    <a:pt x="19825" y="14789"/>
                  </a:lnTo>
                  <a:lnTo>
                    <a:pt x="19643" y="15108"/>
                  </a:lnTo>
                  <a:lnTo>
                    <a:pt x="19453" y="15421"/>
                  </a:lnTo>
                  <a:lnTo>
                    <a:pt x="19255" y="15728"/>
                  </a:lnTo>
                  <a:lnTo>
                    <a:pt x="19050" y="16029"/>
                  </a:lnTo>
                  <a:lnTo>
                    <a:pt x="18838" y="16325"/>
                  </a:lnTo>
                  <a:lnTo>
                    <a:pt x="18618" y="16613"/>
                  </a:lnTo>
                  <a:lnTo>
                    <a:pt x="18391" y="16896"/>
                  </a:lnTo>
                  <a:lnTo>
                    <a:pt x="18156" y="17171"/>
                  </a:lnTo>
                  <a:lnTo>
                    <a:pt x="17916" y="17440"/>
                  </a:lnTo>
                  <a:lnTo>
                    <a:pt x="17668" y="17702"/>
                  </a:lnTo>
                  <a:lnTo>
                    <a:pt x="17414" y="17957"/>
                  </a:lnTo>
                  <a:lnTo>
                    <a:pt x="17153" y="18205"/>
                  </a:lnTo>
                  <a:lnTo>
                    <a:pt x="16886" y="18445"/>
                  </a:lnTo>
                  <a:lnTo>
                    <a:pt x="16613" y="18678"/>
                  </a:lnTo>
                  <a:lnTo>
                    <a:pt x="16334" y="18903"/>
                  </a:lnTo>
                  <a:lnTo>
                    <a:pt x="16050" y="19120"/>
                  </a:lnTo>
                  <a:lnTo>
                    <a:pt x="15759" y="19329"/>
                  </a:lnTo>
                  <a:lnTo>
                    <a:pt x="15463" y="19530"/>
                  </a:lnTo>
                  <a:lnTo>
                    <a:pt x="15162" y="19722"/>
                  </a:lnTo>
                  <a:lnTo>
                    <a:pt x="14855" y="19907"/>
                  </a:lnTo>
                  <a:lnTo>
                    <a:pt x="14543" y="20082"/>
                  </a:lnTo>
                  <a:lnTo>
                    <a:pt x="14226" y="20249"/>
                  </a:lnTo>
                  <a:lnTo>
                    <a:pt x="13905" y="20407"/>
                  </a:lnTo>
                  <a:lnTo>
                    <a:pt x="13579" y="20556"/>
                  </a:lnTo>
                  <a:lnTo>
                    <a:pt x="13248" y="20695"/>
                  </a:lnTo>
                  <a:lnTo>
                    <a:pt x="12913" y="20825"/>
                  </a:lnTo>
                  <a:lnTo>
                    <a:pt x="12573" y="20946"/>
                  </a:lnTo>
                  <a:lnTo>
                    <a:pt x="12230" y="21057"/>
                  </a:lnTo>
                  <a:lnTo>
                    <a:pt x="11882" y="21158"/>
                  </a:lnTo>
                  <a:lnTo>
                    <a:pt x="11531" y="21249"/>
                  </a:lnTo>
                  <a:lnTo>
                    <a:pt x="11176" y="21330"/>
                  </a:lnTo>
                  <a:lnTo>
                    <a:pt x="10817" y="21401"/>
                  </a:lnTo>
                  <a:lnTo>
                    <a:pt x="10455" y="21461"/>
                  </a:lnTo>
                  <a:lnTo>
                    <a:pt x="10090" y="21511"/>
                  </a:lnTo>
                  <a:lnTo>
                    <a:pt x="9722" y="21550"/>
                  </a:lnTo>
                  <a:lnTo>
                    <a:pt x="9351" y="21577"/>
                  </a:lnTo>
                  <a:lnTo>
                    <a:pt x="8977" y="21594"/>
                  </a:lnTo>
                  <a:lnTo>
                    <a:pt x="8601" y="21600"/>
                  </a:lnTo>
                  <a:close/>
                </a:path>
              </a:pathLst>
            </a:cu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pic>
          <p:nvPicPr>
            <p:cNvPr id="182" name="object 7" descr="object 7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47010" y="663271"/>
              <a:ext cx="1511423" cy="11066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4" name="object 8"/>
          <p:cNvSpPr/>
          <p:nvPr/>
        </p:nvSpPr>
        <p:spPr>
          <a:xfrm>
            <a:off x="1570158" y="4383530"/>
            <a:ext cx="2610069" cy="121776"/>
          </a:xfrm>
          <a:prstGeom prst="rect">
            <a:avLst/>
          </a:prstGeom>
          <a:solidFill>
            <a:srgbClr val="BAA08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5" name="object 9"/>
          <p:cNvSpPr/>
          <p:nvPr/>
        </p:nvSpPr>
        <p:spPr>
          <a:xfrm>
            <a:off x="6269416" y="4383530"/>
            <a:ext cx="2610069" cy="121776"/>
          </a:xfrm>
          <a:prstGeom prst="rect">
            <a:avLst/>
          </a:prstGeom>
          <a:solidFill>
            <a:srgbClr val="BAA08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6" name="object 10"/>
          <p:cNvSpPr/>
          <p:nvPr/>
        </p:nvSpPr>
        <p:spPr>
          <a:xfrm>
            <a:off x="11228316" y="4383530"/>
            <a:ext cx="2610069" cy="121776"/>
          </a:xfrm>
          <a:prstGeom prst="rect">
            <a:avLst/>
          </a:prstGeom>
          <a:solidFill>
            <a:srgbClr val="BAA08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87" name="object 11" descr="object 1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34524" y="147970"/>
            <a:ext cx="2143125" cy="2143125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object 12"/>
          <p:cNvSpPr txBox="1"/>
          <p:nvPr/>
        </p:nvSpPr>
        <p:spPr>
          <a:xfrm>
            <a:off x="1691662" y="3049028"/>
            <a:ext cx="2369186" cy="947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38429" marR="5080" indent="-126364">
              <a:lnSpc>
                <a:spcPts val="3700"/>
              </a:lnSpc>
              <a:spcBef>
                <a:spcPts val="800"/>
              </a:spcBef>
              <a:defRPr b="1" spc="95" sz="3700">
                <a:solidFill>
                  <a:srgbClr val="535353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P</a:t>
            </a:r>
            <a:r>
              <a:rPr spc="229"/>
              <a:t>r</a:t>
            </a:r>
            <a:r>
              <a:rPr spc="165"/>
              <a:t>o</a:t>
            </a:r>
            <a:r>
              <a:rPr spc="220"/>
              <a:t>b</a:t>
            </a:r>
            <a:r>
              <a:rPr spc="165"/>
              <a:t>l</a:t>
            </a:r>
            <a:r>
              <a:rPr spc="149"/>
              <a:t>è</a:t>
            </a:r>
            <a:r>
              <a:rPr spc="365"/>
              <a:t>m</a:t>
            </a:r>
            <a:r>
              <a:t>e  </a:t>
            </a:r>
            <a:r>
              <a:rPr spc="180"/>
              <a:t>identifié</a:t>
            </a:r>
          </a:p>
        </p:txBody>
      </p:sp>
      <p:sp>
        <p:nvSpPr>
          <p:cNvPr id="189" name="object 13"/>
          <p:cNvSpPr txBox="1"/>
          <p:nvPr>
            <p:ph type="title"/>
          </p:nvPr>
        </p:nvSpPr>
        <p:spPr>
          <a:xfrm>
            <a:off x="6012739" y="2991878"/>
            <a:ext cx="3125471" cy="1075691"/>
          </a:xfrm>
          <a:prstGeom prst="rect">
            <a:avLst/>
          </a:prstGeom>
        </p:spPr>
        <p:txBody>
          <a:bodyPr/>
          <a:lstStyle/>
          <a:p>
            <a:pPr marR="5080" indent="173354">
              <a:lnSpc>
                <a:spcPts val="3700"/>
              </a:lnSpc>
              <a:spcBef>
                <a:spcPts val="800"/>
              </a:spcBef>
              <a:defRPr spc="200" sz="3700">
                <a:solidFill>
                  <a:srgbClr val="535353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Explication  du</a:t>
            </a:r>
            <a:r>
              <a:rPr spc="0"/>
              <a:t> </a:t>
            </a:r>
            <a:r>
              <a:t>problème</a:t>
            </a:r>
          </a:p>
        </p:txBody>
      </p:sp>
      <p:sp>
        <p:nvSpPr>
          <p:cNvPr id="190" name="object 14"/>
          <p:cNvSpPr txBox="1"/>
          <p:nvPr/>
        </p:nvSpPr>
        <p:spPr>
          <a:xfrm>
            <a:off x="10643210" y="2991878"/>
            <a:ext cx="3782696" cy="947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716280" marR="5080" indent="-704215">
              <a:lnSpc>
                <a:spcPts val="3700"/>
              </a:lnSpc>
              <a:spcBef>
                <a:spcPts val="800"/>
              </a:spcBef>
              <a:defRPr b="1" spc="175" sz="3700">
                <a:solidFill>
                  <a:srgbClr val="535353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Bonne</a:t>
            </a:r>
            <a:r>
              <a:rPr spc="104"/>
              <a:t> </a:t>
            </a:r>
            <a:r>
              <a:rPr spc="195"/>
              <a:t>pratique </a:t>
            </a:r>
            <a:r>
              <a:rPr spc="-810"/>
              <a:t> </a:t>
            </a:r>
            <a:r>
              <a:rPr spc="245"/>
              <a:t>à</a:t>
            </a:r>
            <a:r>
              <a:rPr spc="135"/>
              <a:t> </a:t>
            </a:r>
            <a:r>
              <a:rPr spc="190"/>
              <a:t>adopter</a:t>
            </a:r>
          </a:p>
        </p:txBody>
      </p:sp>
      <p:sp>
        <p:nvSpPr>
          <p:cNvPr id="191" name="object 15"/>
          <p:cNvSpPr txBox="1"/>
          <p:nvPr/>
        </p:nvSpPr>
        <p:spPr>
          <a:xfrm>
            <a:off x="2095855" y="5567093"/>
            <a:ext cx="1560831" cy="1963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635" marR="5080" indent="11429" algn="ctr">
              <a:lnSpc>
                <a:spcPct val="115399"/>
              </a:lnSpc>
              <a:spcBef>
                <a:spcPts val="100"/>
              </a:spcBef>
              <a:defRPr spc="40" sz="2600">
                <a:solidFill>
                  <a:srgbClr val="09202E"/>
                </a:solidFill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Meta- </a:t>
            </a:r>
            <a:r>
              <a:rPr spc="45"/>
              <a:t> </a:t>
            </a:r>
            <a:r>
              <a:rPr spc="-280"/>
              <a:t>k</a:t>
            </a:r>
            <a:r>
              <a:rPr spc="160"/>
              <a:t>e</a:t>
            </a:r>
            <a:r>
              <a:rPr spc="50"/>
              <a:t>y</a:t>
            </a:r>
            <a:r>
              <a:rPr spc="110"/>
              <a:t>w</a:t>
            </a:r>
            <a:r>
              <a:rPr spc="65"/>
              <a:t>o</a:t>
            </a:r>
            <a:r>
              <a:rPr spc="-130"/>
              <a:t>r</a:t>
            </a:r>
            <a:r>
              <a:rPr spc="110"/>
              <a:t>d</a:t>
            </a:r>
            <a:r>
              <a:rPr spc="0"/>
              <a:t>s  </a:t>
            </a:r>
            <a:r>
              <a:rPr spc="94"/>
              <a:t>devenu </a:t>
            </a:r>
            <a:r>
              <a:rPr spc="100"/>
              <a:t> </a:t>
            </a:r>
            <a:r>
              <a:rPr spc="0"/>
              <a:t>obsolète.</a:t>
            </a:r>
          </a:p>
        </p:txBody>
      </p:sp>
      <p:sp>
        <p:nvSpPr>
          <p:cNvPr id="192" name="object 16"/>
          <p:cNvSpPr txBox="1"/>
          <p:nvPr/>
        </p:nvSpPr>
        <p:spPr>
          <a:xfrm>
            <a:off x="5734853" y="4898344"/>
            <a:ext cx="3681096" cy="4517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2064" algn="ctr">
              <a:lnSpc>
                <a:spcPct val="115399"/>
              </a:lnSpc>
              <a:spcBef>
                <a:spcPts val="100"/>
              </a:spcBef>
              <a:defRPr spc="10" sz="2600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La </a:t>
            </a:r>
            <a:r>
              <a:rPr spc="20"/>
              <a:t>Meta-keywords </a:t>
            </a:r>
            <a:r>
              <a:rPr spc="25"/>
              <a:t> </a:t>
            </a:r>
            <a:r>
              <a:rPr spc="60"/>
              <a:t>peut </a:t>
            </a:r>
            <a:r>
              <a:rPr spc="35"/>
              <a:t>être </a:t>
            </a:r>
            <a:r>
              <a:rPr spc="50"/>
              <a:t>vu </a:t>
            </a:r>
            <a:r>
              <a:rPr spc="185"/>
              <a:t>comme </a:t>
            </a:r>
            <a:r>
              <a:rPr spc="189"/>
              <a:t> </a:t>
            </a:r>
            <a:r>
              <a:rPr spc="70"/>
              <a:t>du </a:t>
            </a:r>
            <a:r>
              <a:rPr spc="160"/>
              <a:t>spam </a:t>
            </a:r>
            <a:r>
              <a:rPr spc="100"/>
              <a:t>par </a:t>
            </a:r>
            <a:r>
              <a:rPr spc="0"/>
              <a:t>les </a:t>
            </a:r>
            <a:r>
              <a:rPr spc="5"/>
              <a:t> </a:t>
            </a:r>
            <a:r>
              <a:rPr spc="40"/>
              <a:t>moteurs</a:t>
            </a:r>
            <a:r>
              <a:rPr spc="-130"/>
              <a:t> </a:t>
            </a:r>
            <a:r>
              <a:rPr spc="140"/>
              <a:t>de</a:t>
            </a:r>
            <a:r>
              <a:rPr spc="-130"/>
              <a:t> </a:t>
            </a:r>
            <a:r>
              <a:rPr spc="85"/>
              <a:t>recherche </a:t>
            </a:r>
            <a:r>
              <a:rPr spc="-810"/>
              <a:t> </a:t>
            </a:r>
            <a:r>
              <a:rPr spc="114"/>
              <a:t>donc </a:t>
            </a:r>
            <a:r>
              <a:rPr spc="0"/>
              <a:t>trop </a:t>
            </a:r>
            <a:r>
              <a:rPr spc="94"/>
              <a:t>en </a:t>
            </a:r>
            <a:r>
              <a:rPr spc="50"/>
              <a:t>mettre </a:t>
            </a:r>
            <a:r>
              <a:rPr spc="55"/>
              <a:t> </a:t>
            </a:r>
            <a:r>
              <a:rPr spc="185"/>
              <a:t>comme </a:t>
            </a:r>
            <a:r>
              <a:t>c’est </a:t>
            </a:r>
            <a:r>
              <a:rPr spc="0"/>
              <a:t>le </a:t>
            </a:r>
            <a:r>
              <a:rPr spc="189"/>
              <a:t>cas </a:t>
            </a:r>
            <a:r>
              <a:rPr spc="195"/>
              <a:t> </a:t>
            </a:r>
            <a:r>
              <a:rPr spc="310"/>
              <a:t>a</a:t>
            </a:r>
            <a:r>
              <a:rPr spc="70"/>
              <a:t>v</a:t>
            </a:r>
            <a:r>
              <a:rPr spc="160"/>
              <a:t>e</a:t>
            </a:r>
            <a:r>
              <a:rPr spc="260"/>
              <a:t>c</a:t>
            </a:r>
            <a:r>
              <a:rPr spc="-114"/>
              <a:t> </a:t>
            </a:r>
            <a:r>
              <a:rPr spc="-234"/>
              <a:t>«</a:t>
            </a:r>
            <a:r>
              <a:rPr spc="-114"/>
              <a:t> </a:t>
            </a:r>
            <a:r>
              <a:rPr spc="-164"/>
              <a:t>l</a:t>
            </a:r>
            <a:r>
              <a:rPr spc="315"/>
              <a:t>a</a:t>
            </a:r>
            <a:r>
              <a:rPr spc="-114"/>
              <a:t> </a:t>
            </a:r>
            <a:r>
              <a:rPr spc="110"/>
              <a:t>p</a:t>
            </a:r>
            <a:r>
              <a:rPr spc="310"/>
              <a:t>a</a:t>
            </a:r>
            <a:r>
              <a:rPr spc="25"/>
              <a:t>n</a:t>
            </a:r>
            <a:r>
              <a:rPr spc="-55"/>
              <a:t>t</a:t>
            </a:r>
            <a:r>
              <a:rPr spc="25"/>
              <a:t>h</a:t>
            </a:r>
            <a:r>
              <a:rPr spc="160"/>
              <a:t>è</a:t>
            </a:r>
            <a:r>
              <a:rPr spc="-130"/>
              <a:t>r</a:t>
            </a:r>
            <a:r>
              <a:rPr spc="164"/>
              <a:t>e</a:t>
            </a:r>
            <a:r>
              <a:rPr spc="-114"/>
              <a:t> </a:t>
            </a:r>
            <a:r>
              <a:rPr spc="-175"/>
              <a:t>»  </a:t>
            </a:r>
            <a:r>
              <a:rPr spc="-40"/>
              <a:t>n’est </a:t>
            </a:r>
            <a:r>
              <a:rPr spc="140"/>
              <a:t>pas </a:t>
            </a:r>
            <a:r>
              <a:rPr spc="60"/>
              <a:t>quelque </a:t>
            </a:r>
            <a:r>
              <a:rPr spc="65"/>
              <a:t> </a:t>
            </a:r>
            <a:r>
              <a:rPr spc="100"/>
              <a:t>chose</a:t>
            </a:r>
            <a:r>
              <a:rPr spc="-120"/>
              <a:t> </a:t>
            </a:r>
            <a:r>
              <a:rPr spc="140"/>
              <a:t>de</a:t>
            </a:r>
            <a:r>
              <a:rPr spc="-120"/>
              <a:t> </a:t>
            </a:r>
            <a:r>
              <a:rPr spc="-85"/>
              <a:t>positif.</a:t>
            </a:r>
          </a:p>
        </p:txBody>
      </p:sp>
      <p:sp>
        <p:nvSpPr>
          <p:cNvPr id="193" name="object 17"/>
          <p:cNvSpPr txBox="1"/>
          <p:nvPr/>
        </p:nvSpPr>
        <p:spPr>
          <a:xfrm>
            <a:off x="10340561" y="5178311"/>
            <a:ext cx="4387851" cy="400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635" marR="5080" indent="11429" algn="ctr">
              <a:lnSpc>
                <a:spcPct val="115399"/>
              </a:lnSpc>
              <a:spcBef>
                <a:spcPts val="100"/>
              </a:spcBef>
              <a:defRPr spc="-45" sz="2600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Vérifier </a:t>
            </a:r>
            <a:r>
              <a:rPr spc="75"/>
              <a:t>la </a:t>
            </a:r>
            <a:r>
              <a:rPr spc="45"/>
              <a:t>meta-keywords </a:t>
            </a:r>
            <a:r>
              <a:rPr spc="50"/>
              <a:t> </a:t>
            </a:r>
            <a:r>
              <a:rPr spc="90"/>
              <a:t>des</a:t>
            </a:r>
            <a:r>
              <a:rPr spc="-130"/>
              <a:t> </a:t>
            </a:r>
            <a:r>
              <a:rPr spc="-15"/>
              <a:t>sites</a:t>
            </a:r>
            <a:r>
              <a:rPr spc="-130"/>
              <a:t> </a:t>
            </a:r>
            <a:r>
              <a:rPr spc="130"/>
              <a:t>web</a:t>
            </a:r>
            <a:r>
              <a:rPr spc="-125"/>
              <a:t> </a:t>
            </a:r>
            <a:r>
              <a:rPr spc="10"/>
              <a:t>concurrents, </a:t>
            </a:r>
            <a:r>
              <a:rPr spc="-810"/>
              <a:t> </a:t>
            </a:r>
            <a:r>
              <a:rPr spc="-5"/>
              <a:t>s</a:t>
            </a:r>
            <a:r>
              <a:rPr spc="-160"/>
              <a:t>i</a:t>
            </a:r>
            <a:r>
              <a:rPr spc="-114"/>
              <a:t> </a:t>
            </a:r>
            <a:r>
              <a:rPr spc="-164"/>
              <a:t>il</a:t>
            </a:r>
            <a:r>
              <a:rPr spc="0"/>
              <a:t>s</a:t>
            </a:r>
            <a:r>
              <a:rPr spc="-114"/>
              <a:t> </a:t>
            </a:r>
            <a:r>
              <a:rPr spc="160"/>
              <a:t>e</a:t>
            </a:r>
            <a:r>
              <a:rPr spc="30"/>
              <a:t>n</a:t>
            </a:r>
            <a:r>
              <a:rPr spc="-114"/>
              <a:t> </a:t>
            </a:r>
            <a:r>
              <a:rPr spc="65"/>
              <a:t>o</a:t>
            </a:r>
            <a:r>
              <a:rPr spc="25"/>
              <a:t>n</a:t>
            </a:r>
            <a:r>
              <a:rPr spc="-50"/>
              <a:t>t</a:t>
            </a:r>
            <a:r>
              <a:rPr spc="-114"/>
              <a:t> </a:t>
            </a:r>
            <a:r>
              <a:rPr spc="25"/>
              <a:t>un</a:t>
            </a:r>
            <a:r>
              <a:rPr spc="164"/>
              <a:t>e</a:t>
            </a:r>
            <a:r>
              <a:rPr spc="-114"/>
              <a:t> </a:t>
            </a:r>
            <a:r>
              <a:rPr spc="110"/>
              <a:t>p</a:t>
            </a:r>
            <a:r>
              <a:rPr spc="65"/>
              <a:t>o</a:t>
            </a:r>
            <a:r>
              <a:rPr spc="25"/>
              <a:t>u</a:t>
            </a:r>
            <a:r>
              <a:rPr spc="-125"/>
              <a:t>r</a:t>
            </a:r>
            <a:r>
              <a:rPr spc="-114"/>
              <a:t> </a:t>
            </a:r>
            <a:r>
              <a:rPr spc="70"/>
              <a:t>v</a:t>
            </a:r>
            <a:r>
              <a:rPr spc="65"/>
              <a:t>o</a:t>
            </a:r>
            <a:r>
              <a:rPr spc="-164"/>
              <a:t>i</a:t>
            </a:r>
            <a:r>
              <a:rPr spc="-104"/>
              <a:t>r  </a:t>
            </a:r>
            <a:r>
              <a:rPr spc="25"/>
              <a:t>quels </a:t>
            </a:r>
            <a:r>
              <a:rPr spc="10"/>
              <a:t>sont </a:t>
            </a:r>
            <a:r>
              <a:rPr spc="-20"/>
              <a:t>leurs </a:t>
            </a:r>
            <a:r>
              <a:rPr spc="35"/>
              <a:t>mots-clés </a:t>
            </a:r>
            <a:r>
              <a:rPr spc="-810"/>
              <a:t> </a:t>
            </a:r>
            <a:r>
              <a:rPr spc="220"/>
              <a:t>m</a:t>
            </a:r>
            <a:r>
              <a:rPr spc="310"/>
              <a:t>a</a:t>
            </a:r>
            <a:r>
              <a:rPr spc="-164"/>
              <a:t>i</a:t>
            </a:r>
            <a:r>
              <a:rPr spc="0"/>
              <a:t>s</a:t>
            </a:r>
            <a:r>
              <a:rPr spc="-114"/>
              <a:t> </a:t>
            </a:r>
            <a:r>
              <a:rPr spc="-164"/>
              <a:t>i</a:t>
            </a:r>
            <a:r>
              <a:rPr spc="-160"/>
              <a:t>l</a:t>
            </a:r>
            <a:r>
              <a:rPr spc="-114"/>
              <a:t> </a:t>
            </a:r>
            <a:r>
              <a:rPr spc="25"/>
              <a:t>n</a:t>
            </a:r>
            <a:r>
              <a:rPr spc="-215"/>
              <a:t>'</a:t>
            </a:r>
            <a:r>
              <a:rPr spc="160"/>
              <a:t>e</a:t>
            </a:r>
            <a:r>
              <a:rPr spc="-5"/>
              <a:t>s</a:t>
            </a:r>
            <a:r>
              <a:rPr spc="-50"/>
              <a:t>t</a:t>
            </a:r>
            <a:r>
              <a:rPr spc="-114"/>
              <a:t> </a:t>
            </a:r>
            <a:r>
              <a:rPr spc="110"/>
              <a:t>p</a:t>
            </a:r>
            <a:r>
              <a:rPr spc="-164"/>
              <a:t>l</a:t>
            </a:r>
            <a:r>
              <a:rPr spc="25"/>
              <a:t>u</a:t>
            </a:r>
            <a:r>
              <a:rPr spc="0"/>
              <a:t>s  </a:t>
            </a:r>
            <a:r>
              <a:rPr spc="75"/>
              <a:t>nécessaire </a:t>
            </a:r>
            <a:r>
              <a:rPr spc="20"/>
              <a:t>pour </a:t>
            </a:r>
            <a:r>
              <a:rPr spc="30"/>
              <a:t>nous </a:t>
            </a:r>
            <a:r>
              <a:rPr spc="140"/>
              <a:t>de </a:t>
            </a:r>
            <a:r>
              <a:rPr spc="145"/>
              <a:t> </a:t>
            </a:r>
            <a:r>
              <a:rPr spc="-164"/>
              <a:t>l</a:t>
            </a:r>
            <a:r>
              <a:rPr spc="-215"/>
              <a:t>'</a:t>
            </a:r>
            <a:r>
              <a:rPr spc="25"/>
              <a:t>u</a:t>
            </a:r>
            <a:r>
              <a:rPr spc="-55"/>
              <a:t>t</a:t>
            </a:r>
            <a:r>
              <a:rPr spc="-164"/>
              <a:t>ili</a:t>
            </a:r>
            <a:r>
              <a:rPr spc="-5"/>
              <a:t>s</a:t>
            </a:r>
            <a:r>
              <a:rPr spc="160"/>
              <a:t>e</a:t>
            </a:r>
            <a:r>
              <a:rPr spc="-125"/>
              <a:t>r</a:t>
            </a:r>
            <a:r>
              <a:rPr spc="-114"/>
              <a:t> </a:t>
            </a:r>
            <a:r>
              <a:rPr spc="254"/>
              <a:t>c</a:t>
            </a:r>
            <a:r>
              <a:rPr spc="310"/>
              <a:t>a</a:t>
            </a:r>
            <a:r>
              <a:rPr spc="-125"/>
              <a:t>r</a:t>
            </a:r>
            <a:r>
              <a:rPr spc="-114"/>
              <a:t> </a:t>
            </a:r>
            <a:r>
              <a:rPr spc="160"/>
              <a:t>e</a:t>
            </a:r>
            <a:r>
              <a:rPr spc="-164"/>
              <a:t>ll</a:t>
            </a:r>
            <a:r>
              <a:rPr spc="164"/>
              <a:t>e</a:t>
            </a:r>
            <a:r>
              <a:rPr spc="-114"/>
              <a:t> </a:t>
            </a:r>
            <a:r>
              <a:rPr spc="160"/>
              <a:t>e</a:t>
            </a:r>
            <a:r>
              <a:rPr spc="-5"/>
              <a:t>s</a:t>
            </a:r>
            <a:r>
              <a:rPr spc="-50"/>
              <a:t>t</a:t>
            </a:r>
            <a:r>
              <a:rPr spc="-114"/>
              <a:t> </a:t>
            </a:r>
            <a:r>
              <a:rPr spc="110"/>
              <a:t>d</a:t>
            </a:r>
            <a:r>
              <a:rPr spc="160"/>
              <a:t>e</a:t>
            </a:r>
            <a:r>
              <a:rPr spc="70"/>
              <a:t>v</a:t>
            </a:r>
            <a:r>
              <a:rPr spc="160"/>
              <a:t>e</a:t>
            </a:r>
            <a:r>
              <a:rPr spc="25"/>
              <a:t>n</a:t>
            </a:r>
            <a:r>
              <a:rPr spc="20"/>
              <a:t>u  </a:t>
            </a:r>
            <a:r>
              <a:rPr spc="0"/>
              <a:t>obsolète.</a:t>
            </a:r>
          </a:p>
        </p:txBody>
      </p:sp>
      <p:sp>
        <p:nvSpPr>
          <p:cNvPr id="194" name="object 18"/>
          <p:cNvSpPr txBox="1"/>
          <p:nvPr/>
        </p:nvSpPr>
        <p:spPr>
          <a:xfrm>
            <a:off x="10570136" y="679844"/>
            <a:ext cx="7444741" cy="857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369820" marR="5080" indent="-2357755">
              <a:lnSpc>
                <a:spcPct val="114599"/>
              </a:lnSpc>
              <a:spcBef>
                <a:spcPts val="100"/>
              </a:spcBef>
              <a:defRPr spc="25" sz="2400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rPr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h</a:t>
            </a:r>
            <a:r>
              <a:rPr spc="-4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tt</a:t>
            </a:r>
            <a:r>
              <a:rPr spc="10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p</a:t>
            </a:r>
            <a:r>
              <a:rPr spc="0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s</a:t>
            </a:r>
            <a:r>
              <a:rPr spc="-320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:</a:t>
            </a:r>
            <a:r>
              <a:rPr spc="-20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//</a:t>
            </a:r>
            <a:r>
              <a:rPr spc="10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www</a:t>
            </a:r>
            <a:r>
              <a:rPr spc="-32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.</a:t>
            </a:r>
            <a:r>
              <a:rPr spc="10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w</a:t>
            </a:r>
            <a:r>
              <a:rPr spc="15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e</a:t>
            </a:r>
            <a:r>
              <a:rPr spc="10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b</a:t>
            </a:r>
            <a:r>
              <a:rPr spc="-11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r</a:t>
            </a:r>
            <a:r>
              <a:rPr spc="290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a</a:t>
            </a:r>
            <a:r>
              <a:rPr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n</a:t>
            </a:r>
            <a:r>
              <a:rPr spc="-25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k</a:t>
            </a:r>
            <a:r>
              <a:rPr spc="-14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i</a:t>
            </a:r>
            <a:r>
              <a:rPr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n</a:t>
            </a:r>
            <a:r>
              <a:rPr spc="-10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f</a:t>
            </a:r>
            <a:r>
              <a:rPr spc="6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o</a:t>
            </a:r>
            <a:r>
              <a:rPr spc="-32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.</a:t>
            </a:r>
            <a:r>
              <a:rPr spc="240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c</a:t>
            </a:r>
            <a:r>
              <a:rPr spc="6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o</a:t>
            </a:r>
            <a:r>
              <a:rPr spc="209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m</a:t>
            </a:r>
            <a:r>
              <a:rPr spc="-20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/</a:t>
            </a:r>
            <a:r>
              <a:rPr spc="10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d</a:t>
            </a:r>
            <a:r>
              <a:rPr spc="6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o</a:t>
            </a:r>
            <a:r>
              <a:rPr spc="0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ss</a:t>
            </a:r>
            <a:r>
              <a:rPr spc="-14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i</a:t>
            </a:r>
            <a:r>
              <a:rPr spc="15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e</a:t>
            </a:r>
            <a:r>
              <a:rPr spc="-11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r</a:t>
            </a:r>
            <a:r>
              <a:rPr spc="0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s</a:t>
            </a:r>
            <a:r>
              <a:rPr spc="-20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/</a:t>
            </a:r>
            <a:r>
              <a:rPr spc="10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d</a:t>
            </a:r>
            <a:r>
              <a:rPr spc="15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e</a:t>
            </a:r>
            <a:r>
              <a:rPr spc="104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b</a:t>
            </a:r>
            <a:r>
              <a:rPr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u</a:t>
            </a:r>
            <a:r>
              <a:rPr spc="-45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t</a:t>
            </a:r>
            <a:r>
              <a:rPr spc="290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a</a:t>
            </a:r>
            <a:r>
              <a:rPr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n</a:t>
            </a:r>
            <a:r>
              <a:rPr spc="-40"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t  </a:t>
            </a:r>
            <a:r>
              <a:rPr u="sng">
                <a:uFill>
                  <a:solidFill>
                    <a:srgbClr val="000000"/>
                  </a:solidFill>
                </a:uFill>
                <a:hlinkClick r:id="rId7" invalidUrl="" action="" tgtFrame="" tooltip="" history="1" highlightClick="0" endSnd="0"/>
              </a:rPr>
              <a:t>s/meta-keywords</a:t>
            </a:r>
          </a:p>
        </p:txBody>
      </p:sp>
      <p:sp>
        <p:nvSpPr>
          <p:cNvPr id="195" name="object 19"/>
          <p:cNvSpPr txBox="1"/>
          <p:nvPr/>
        </p:nvSpPr>
        <p:spPr>
          <a:xfrm>
            <a:off x="14881313" y="7889881"/>
            <a:ext cx="2759076" cy="1683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635" marR="5080" indent="10794" algn="ctr">
              <a:lnSpc>
                <a:spcPts val="2900"/>
              </a:lnSpc>
              <a:spcBef>
                <a:spcPts val="700"/>
              </a:spcBef>
              <a:defRPr b="1" spc="170" sz="2900">
                <a:solidFill>
                  <a:srgbClr val="BAA083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Action </a:t>
            </a:r>
            <a:r>
              <a:rPr spc="175"/>
              <a:t> </a:t>
            </a:r>
            <a:r>
              <a:rPr spc="180"/>
              <a:t>r</a:t>
            </a:r>
            <a:r>
              <a:rPr spc="120"/>
              <a:t>e</a:t>
            </a:r>
            <a:r>
              <a:t>c</a:t>
            </a:r>
            <a:r>
              <a:rPr spc="130"/>
              <a:t>o</a:t>
            </a:r>
            <a:r>
              <a:rPr spc="290"/>
              <a:t>mm</a:t>
            </a:r>
            <a:r>
              <a:rPr spc="190"/>
              <a:t>an</a:t>
            </a:r>
            <a:r>
              <a:rPr spc="155"/>
              <a:t>d</a:t>
            </a:r>
            <a:r>
              <a:rPr spc="120"/>
              <a:t>é</a:t>
            </a:r>
            <a:r>
              <a:rPr spc="125"/>
              <a:t>e</a:t>
            </a:r>
          </a:p>
          <a:p>
            <a:pPr marR="28575" indent="36194" algn="ctr">
              <a:lnSpc>
                <a:spcPct val="114599"/>
              </a:lnSpc>
              <a:spcBef>
                <a:spcPts val="700"/>
              </a:spcBef>
              <a:defRPr spc="25" sz="2400">
                <a:latin typeface="Lucida Sans Unicode"/>
                <a:ea typeface="Lucida Sans Unicode"/>
                <a:cs typeface="Lucida Sans Unicode"/>
                <a:sym typeface="Lucida Sans Unicode"/>
              </a:defRPr>
            </a:pPr>
            <a:r>
              <a:t>Suppression</a:t>
            </a:r>
            <a:r>
              <a:rPr spc="-130"/>
              <a:t> </a:t>
            </a:r>
            <a:r>
              <a:rPr spc="130"/>
              <a:t>de</a:t>
            </a:r>
            <a:r>
              <a:rPr spc="-125"/>
              <a:t> </a:t>
            </a:r>
            <a:r>
              <a:rPr spc="75"/>
              <a:t>la </a:t>
            </a:r>
            <a:r>
              <a:rPr spc="-745"/>
              <a:t> </a:t>
            </a:r>
            <a:r>
              <a:rPr spc="20"/>
              <a:t>meta-keywords.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Capture d’écran 2022-03-29 à 17.02.09.png" descr="Capture d’écran 2022-03-29 à 17.02.09.png"/>
          <p:cNvPicPr>
            <a:picLocks noChangeAspect="1"/>
          </p:cNvPicPr>
          <p:nvPr/>
        </p:nvPicPr>
        <p:blipFill>
          <a:blip r:embed="rId2">
            <a:extLst/>
          </a:blip>
          <a:srcRect l="1669" t="525" r="3066" b="12523"/>
          <a:stretch>
            <a:fillRect/>
          </a:stretch>
        </p:blipFill>
        <p:spPr>
          <a:xfrm>
            <a:off x="-15215" y="-116479"/>
            <a:ext cx="18411670" cy="105199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